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tmp" ContentType="image/png"/>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 id="2147483672" r:id="rId3"/>
    <p:sldMasterId id="2147483684" r:id="rId4"/>
  </p:sldMasterIdLst>
  <p:notesMasterIdLst>
    <p:notesMasterId r:id="rId22"/>
  </p:notesMasterIdLst>
  <p:sldIdLst>
    <p:sldId id="256" r:id="rId5"/>
    <p:sldId id="498" r:id="rId6"/>
    <p:sldId id="257" r:id="rId7"/>
    <p:sldId id="260" r:id="rId8"/>
    <p:sldId id="527" r:id="rId9"/>
    <p:sldId id="261" r:id="rId10"/>
    <p:sldId id="528" r:id="rId11"/>
    <p:sldId id="262" r:id="rId12"/>
    <p:sldId id="258" r:id="rId13"/>
    <p:sldId id="263" r:id="rId14"/>
    <p:sldId id="259" r:id="rId15"/>
    <p:sldId id="530" r:id="rId16"/>
    <p:sldId id="529" r:id="rId17"/>
    <p:sldId id="264" r:id="rId18"/>
    <p:sldId id="268" r:id="rId19"/>
    <p:sldId id="526" r:id="rId20"/>
    <p:sldId id="267" r:id="rId21"/>
  </p:sldIdLst>
  <p:sldSz cx="12192000" cy="6858000"/>
  <p:notesSz cx="6858000" cy="91440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Sirel Karakas" initials="SK" lastIdx="1" clrIdx="0">
    <p:extLst>
      <p:ext uri="{19B8F6BF-5375-455C-9EA6-DF929625EA0E}">
        <p15:presenceInfo xmlns:p15="http://schemas.microsoft.com/office/powerpoint/2012/main" userId="Sirel Karakas"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4603" autoAdjust="0"/>
    <p:restoredTop sz="61749" autoAdjust="0"/>
  </p:normalViewPr>
  <p:slideViewPr>
    <p:cSldViewPr snapToGrid="0">
      <p:cViewPr varScale="1">
        <p:scale>
          <a:sx n="86" d="100"/>
          <a:sy n="86" d="100"/>
        </p:scale>
        <p:origin x="108" y="450"/>
      </p:cViewPr>
      <p:guideLst/>
    </p:cSldViewPr>
  </p:slid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theme" Target="theme/theme1.xml"/><Relationship Id="rId3" Type="http://schemas.openxmlformats.org/officeDocument/2006/relationships/slideMaster" Target="slideMasters/slideMaster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slide" Target="slides/slide16.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presProps" Target="pres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commentAuthors" Target="commentAuthor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notesMaster" Target="notesMasters/notesMaster1.xml"/><Relationship Id="rId27"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Üst Bilgi Yer Tutucusu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Veri Yer Tutucusu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5EA523E-5BF9-4315-BED5-38306851B2B2}" type="datetimeFigureOut">
              <a:rPr lang="en-US" smtClean="0"/>
              <a:t>11/7/2020</a:t>
            </a:fld>
            <a:endParaRPr lang="en-US"/>
          </a:p>
        </p:txBody>
      </p:sp>
      <p:sp>
        <p:nvSpPr>
          <p:cNvPr id="4" name="Slayt Resmi Yer Tutucusu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 Yer Tutucusu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a:p>
        </p:txBody>
      </p:sp>
      <p:sp>
        <p:nvSpPr>
          <p:cNvPr id="6" name="Alt Bilgi Yer Tutucusu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ayt Numarası Yer Tutucusu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2E3456A-1B84-499B-AB3E-D700227BB87F}" type="slidenum">
              <a:rPr lang="en-US" smtClean="0"/>
              <a:t>‹#›</a:t>
            </a:fld>
            <a:endParaRPr lang="en-US"/>
          </a:p>
        </p:txBody>
      </p:sp>
    </p:spTree>
    <p:extLst>
      <p:ext uri="{BB962C8B-B14F-4D97-AF65-F5344CB8AC3E}">
        <p14:creationId xmlns:p14="http://schemas.microsoft.com/office/powerpoint/2010/main" val="365601197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en-US" dirty="0"/>
          </a:p>
        </p:txBody>
      </p:sp>
      <p:sp>
        <p:nvSpPr>
          <p:cNvPr id="4" name="Slayt Numarası Yer Tutucusu 3"/>
          <p:cNvSpPr>
            <a:spLocks noGrp="1"/>
          </p:cNvSpPr>
          <p:nvPr>
            <p:ph type="sldNum" sz="quarter" idx="5"/>
          </p:nvPr>
        </p:nvSpPr>
        <p:spPr/>
        <p:txBody>
          <a:bodyPr/>
          <a:lstStyle/>
          <a:p>
            <a:fld id="{B2E3456A-1B84-499B-AB3E-D700227BB87F}" type="slidenum">
              <a:rPr lang="en-US" smtClean="0"/>
              <a:t>1</a:t>
            </a:fld>
            <a:endParaRPr lang="en-US"/>
          </a:p>
        </p:txBody>
      </p:sp>
    </p:spTree>
    <p:extLst>
      <p:ext uri="{BB962C8B-B14F-4D97-AF65-F5344CB8AC3E}">
        <p14:creationId xmlns:p14="http://schemas.microsoft.com/office/powerpoint/2010/main" val="326781228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en-US" dirty="0"/>
          </a:p>
        </p:txBody>
      </p:sp>
      <p:sp>
        <p:nvSpPr>
          <p:cNvPr id="4" name="Slayt Numarası Yer Tutucusu 3"/>
          <p:cNvSpPr>
            <a:spLocks noGrp="1"/>
          </p:cNvSpPr>
          <p:nvPr>
            <p:ph type="sldNum" sz="quarter" idx="5"/>
          </p:nvPr>
        </p:nvSpPr>
        <p:spPr/>
        <p:txBody>
          <a:bodyPr/>
          <a:lstStyle/>
          <a:p>
            <a:fld id="{B2E3456A-1B84-499B-AB3E-D700227BB87F}" type="slidenum">
              <a:rPr lang="en-US" smtClean="0"/>
              <a:t>16</a:t>
            </a:fld>
            <a:endParaRPr lang="en-US"/>
          </a:p>
        </p:txBody>
      </p:sp>
    </p:spTree>
    <p:extLst>
      <p:ext uri="{BB962C8B-B14F-4D97-AF65-F5344CB8AC3E}">
        <p14:creationId xmlns:p14="http://schemas.microsoft.com/office/powerpoint/2010/main" val="176093015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p:sp>
      <p:sp>
        <p:nvSpPr>
          <p:cNvPr id="3" name="Not Yer Tutucusu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effectLst/>
                <a:highlight>
                  <a:srgbClr val="FFFF00"/>
                </a:highlight>
                <a:latin typeface="Calibri" panose="020F0502020204030204" pitchFamily="34" charset="0"/>
                <a:ea typeface="Calibri" panose="020F0502020204030204" pitchFamily="34" charset="0"/>
                <a:cs typeface="Calibri" panose="020F0502020204030204" pitchFamily="34" charset="0"/>
              </a:rPr>
              <a:t>In navigation, self-referenced (or egocentric) relationships in the visuospatial space produce </a:t>
            </a:r>
            <a:r>
              <a:rPr lang="en-US" sz="1800" b="1" dirty="0">
                <a:effectLst/>
                <a:highlight>
                  <a:srgbClr val="FFFF00"/>
                </a:highlight>
                <a:latin typeface="Calibri" panose="020F0502020204030204" pitchFamily="34" charset="0"/>
                <a:ea typeface="Calibri" panose="020F0502020204030204" pitchFamily="34" charset="0"/>
                <a:cs typeface="Calibri" panose="020F0502020204030204" pitchFamily="34" charset="0"/>
              </a:rPr>
              <a:t>a </a:t>
            </a:r>
            <a:r>
              <a:rPr lang="en-US" sz="1800" b="1" dirty="0">
                <a:effectLst/>
                <a:latin typeface="Calibri" panose="020F0502020204030204" pitchFamily="34" charset="0"/>
                <a:ea typeface="Calibri" panose="020F0502020204030204" pitchFamily="34" charset="0"/>
                <a:cs typeface="Calibri" panose="020F0502020204030204" pitchFamily="34" charset="0"/>
              </a:rPr>
              <a:t>map of the physical space</a:t>
            </a:r>
            <a:r>
              <a:rPr lang="en-US" sz="1800" b="1" dirty="0">
                <a:effectLst/>
                <a:highlight>
                  <a:srgbClr val="FFFF00"/>
                </a:highlight>
                <a:latin typeface="Calibri" panose="020F0502020204030204" pitchFamily="34" charset="0"/>
                <a:ea typeface="Calibri" panose="020F0502020204030204" pitchFamily="34" charset="0"/>
                <a:cs typeface="Calibri" panose="020F0502020204030204" pitchFamily="34" charset="0"/>
              </a:rPr>
              <a:t>. </a:t>
            </a:r>
            <a:r>
              <a:rPr lang="en-US" sz="1800" dirty="0">
                <a:effectLst/>
                <a:highlight>
                  <a:srgbClr val="FFFF00"/>
                </a:highlight>
                <a:latin typeface="Calibri" panose="020F0502020204030204" pitchFamily="34" charset="0"/>
                <a:ea typeface="Calibri" panose="020F0502020204030204" pitchFamily="34" charset="0"/>
                <a:cs typeface="Calibri" panose="020F0502020204030204" pitchFamily="34" charset="0"/>
              </a:rPr>
              <a:t>In episodic memory, self-referenced relationships between perceived, conceived, or imagined items produce a </a:t>
            </a:r>
            <a:r>
              <a:rPr lang="en-US" sz="1800" b="1" dirty="0">
                <a:effectLst/>
                <a:highlight>
                  <a:srgbClr val="FFFF00"/>
                </a:highlight>
                <a:latin typeface="Calibri" panose="020F0502020204030204" pitchFamily="34" charset="0"/>
                <a:ea typeface="Calibri" panose="020F0502020204030204" pitchFamily="34" charset="0"/>
                <a:cs typeface="Calibri" panose="020F0502020204030204" pitchFamily="34" charset="0"/>
              </a:rPr>
              <a:t>map of the cognitive space</a:t>
            </a:r>
            <a:r>
              <a:rPr lang="en-US" sz="1800" dirty="0">
                <a:effectLst/>
                <a:highlight>
                  <a:srgbClr val="FFFF00"/>
                </a:highlight>
                <a:latin typeface="Calibri" panose="020F0502020204030204" pitchFamily="34" charset="0"/>
                <a:ea typeface="Calibri" panose="020F0502020204030204" pitchFamily="34" charset="0"/>
                <a:cs typeface="Calibri" panose="020F0502020204030204" pitchFamily="34" charset="0"/>
              </a:rPr>
              <a:t>. The common element in both of these processes is s</a:t>
            </a:r>
            <a:r>
              <a:rPr lang="en-US" sz="1800" b="1" dirty="0">
                <a:effectLst/>
                <a:highlight>
                  <a:srgbClr val="FFFF00"/>
                </a:highlight>
                <a:latin typeface="Calibri" panose="020F0502020204030204" pitchFamily="34" charset="0"/>
                <a:ea typeface="Calibri" panose="020F0502020204030204" pitchFamily="34" charset="0"/>
                <a:cs typeface="Calibri" panose="020F0502020204030204" pitchFamily="34" charset="0"/>
              </a:rPr>
              <a:t>equencing. </a:t>
            </a:r>
            <a:r>
              <a:rPr lang="en-US" sz="1800" dirty="0">
                <a:effectLst/>
                <a:highlight>
                  <a:srgbClr val="FFFF00"/>
                </a:highlight>
                <a:latin typeface="Calibri" panose="020F0502020204030204" pitchFamily="34" charset="0"/>
                <a:ea typeface="Calibri" panose="020F0502020204030204" pitchFamily="34" charset="0"/>
                <a:cs typeface="Calibri" panose="020F0502020204030204" pitchFamily="34" charset="0"/>
              </a:rPr>
              <a:t>Navigatory behavior is based on </a:t>
            </a:r>
            <a:r>
              <a:rPr lang="en-US" sz="1800" b="1" dirty="0">
                <a:effectLst/>
                <a:highlight>
                  <a:srgbClr val="FFFF00"/>
                </a:highlight>
                <a:latin typeface="Calibri" panose="020F0502020204030204" pitchFamily="34" charset="0"/>
                <a:ea typeface="Calibri" panose="020F0502020204030204" pitchFamily="34" charset="0"/>
                <a:cs typeface="Calibri" panose="020F0502020204030204" pitchFamily="34" charset="0"/>
              </a:rPr>
              <a:t>spatial sequencing of physical distances </a:t>
            </a:r>
            <a:r>
              <a:rPr lang="en-US" sz="1800" dirty="0">
                <a:effectLst/>
                <a:highlight>
                  <a:srgbClr val="FFFF00"/>
                </a:highlight>
                <a:latin typeface="Calibri" panose="020F0502020204030204" pitchFamily="34" charset="0"/>
                <a:ea typeface="Calibri" panose="020F0502020204030204" pitchFamily="34" charset="0"/>
                <a:cs typeface="Calibri" panose="020F0502020204030204" pitchFamily="34" charset="0"/>
              </a:rPr>
              <a:t>between places or objects. Episodic memory, on the other hand, is based on te</a:t>
            </a:r>
            <a:r>
              <a:rPr lang="en-US" sz="1800" b="1" dirty="0">
                <a:effectLst/>
                <a:highlight>
                  <a:srgbClr val="FFFF00"/>
                </a:highlight>
                <a:latin typeface="Calibri" panose="020F0502020204030204" pitchFamily="34" charset="0"/>
                <a:ea typeface="Calibri" panose="020F0502020204030204" pitchFamily="34" charset="0"/>
                <a:cs typeface="Calibri" panose="020F0502020204030204" pitchFamily="34" charset="0"/>
              </a:rPr>
              <a:t>mporal sequencing of positional and chronological distances between events.</a:t>
            </a:r>
            <a:r>
              <a:rPr lang="en-US" sz="1800" b="1" dirty="0">
                <a:effectLst/>
                <a:latin typeface="Calibri" panose="020F0502020204030204" pitchFamily="34" charset="0"/>
                <a:ea typeface="Calibri" panose="020F0502020204030204" pitchFamily="34" charset="0"/>
                <a:cs typeface="Calibri" panose="020F0502020204030204" pitchFamily="34" charset="0"/>
              </a:rPr>
              <a:t> </a:t>
            </a:r>
            <a:endParaRPr lang="tr-TR" sz="1800" b="1" dirty="0">
              <a:effectLst/>
              <a:latin typeface="Calibri" panose="020F0502020204030204" pitchFamily="34" charset="0"/>
              <a:ea typeface="Calibri" panose="020F0502020204030204" pitchFamily="34" charset="0"/>
              <a:cs typeface="Calibri" panose="020F0502020204030204" pitchFamily="34" charset="0"/>
            </a:endParaRPr>
          </a:p>
          <a:p>
            <a:endParaRPr lang="en-US" dirty="0"/>
          </a:p>
        </p:txBody>
      </p:sp>
      <p:sp>
        <p:nvSpPr>
          <p:cNvPr id="4" name="Slayt Numarası Yer Tutucusu 3"/>
          <p:cNvSpPr>
            <a:spLocks noGrp="1"/>
          </p:cNvSpPr>
          <p:nvPr>
            <p:ph type="sldNum" sz="quarter" idx="5"/>
          </p:nvPr>
        </p:nvSpPr>
        <p:spPr/>
        <p:txBody>
          <a:bodyPr/>
          <a:lstStyle/>
          <a:p>
            <a:fld id="{B2E3456A-1B84-499B-AB3E-D700227BB87F}" type="slidenum">
              <a:rPr lang="en-US" smtClean="0"/>
              <a:t>4</a:t>
            </a:fld>
            <a:endParaRPr lang="en-US"/>
          </a:p>
        </p:txBody>
      </p:sp>
    </p:spTree>
    <p:extLst>
      <p:ext uri="{BB962C8B-B14F-4D97-AF65-F5344CB8AC3E}">
        <p14:creationId xmlns:p14="http://schemas.microsoft.com/office/powerpoint/2010/main" val="359119856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en-US" dirty="0"/>
          </a:p>
        </p:txBody>
      </p:sp>
      <p:sp>
        <p:nvSpPr>
          <p:cNvPr id="4" name="Slayt Numarası Yer Tutucusu 3"/>
          <p:cNvSpPr>
            <a:spLocks noGrp="1"/>
          </p:cNvSpPr>
          <p:nvPr>
            <p:ph type="sldNum" sz="quarter" idx="5"/>
          </p:nvPr>
        </p:nvSpPr>
        <p:spPr/>
        <p:txBody>
          <a:bodyPr/>
          <a:lstStyle/>
          <a:p>
            <a:fld id="{B2E3456A-1B84-499B-AB3E-D700227BB87F}" type="slidenum">
              <a:rPr lang="en-US" smtClean="0"/>
              <a:t>5</a:t>
            </a:fld>
            <a:endParaRPr lang="en-US"/>
          </a:p>
        </p:txBody>
      </p:sp>
    </p:spTree>
    <p:extLst>
      <p:ext uri="{BB962C8B-B14F-4D97-AF65-F5344CB8AC3E}">
        <p14:creationId xmlns:p14="http://schemas.microsoft.com/office/powerpoint/2010/main" val="158936987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p:sp>
      <p:sp>
        <p:nvSpPr>
          <p:cNvPr id="3" name="Not Yer Tutucusu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solidFill>
                  <a:srgbClr val="222222"/>
                </a:solidFill>
                <a:effectLst/>
                <a:latin typeface="Calibri" panose="020F0502020204030204" pitchFamily="34" charset="0"/>
                <a:ea typeface="Calibri" panose="020F0502020204030204" pitchFamily="34" charset="0"/>
                <a:cs typeface="Calibri" panose="020F0502020204030204" pitchFamily="34" charset="0"/>
              </a:rPr>
              <a:t>Accordingly, the information that arrives at the hippocampus has already been preprocessed </a:t>
            </a:r>
            <a:r>
              <a:rPr lang="en-US" sz="1200" dirty="0">
                <a:effectLst/>
                <a:latin typeface="Calibri" panose="020F0502020204030204" pitchFamily="34" charset="0"/>
                <a:ea typeface="Calibri" panose="020F0502020204030204" pitchFamily="34" charset="0"/>
                <a:cs typeface="Calibri" panose="020F0502020204030204" pitchFamily="34" charset="0"/>
              </a:rPr>
              <a:t>in multiple cortical areas (</a:t>
            </a:r>
            <a:r>
              <a:rPr lang="en-US" sz="1200" dirty="0" err="1">
                <a:effectLst/>
                <a:latin typeface="Calibri" panose="020F0502020204030204" pitchFamily="34" charset="0"/>
                <a:ea typeface="Calibri" panose="020F0502020204030204" pitchFamily="34" charset="0"/>
                <a:cs typeface="Calibri" panose="020F0502020204030204" pitchFamily="34" charset="0"/>
              </a:rPr>
              <a:t>Vinogradova</a:t>
            </a:r>
            <a:r>
              <a:rPr lang="en-US" sz="1200" dirty="0">
                <a:effectLst/>
                <a:latin typeface="Calibri" panose="020F0502020204030204" pitchFamily="34" charset="0"/>
                <a:ea typeface="Calibri" panose="020F0502020204030204" pitchFamily="34" charset="0"/>
                <a:cs typeface="Calibri" panose="020F0502020204030204" pitchFamily="34" charset="0"/>
              </a:rPr>
              <a:t>, 2001). </a:t>
            </a:r>
            <a:r>
              <a:rPr lang="en-US" sz="1200" dirty="0">
                <a:solidFill>
                  <a:srgbClr val="222222"/>
                </a:solidFill>
                <a:effectLst/>
                <a:latin typeface="Calibri" panose="020F0502020204030204" pitchFamily="34" charset="0"/>
                <a:ea typeface="Calibri" panose="020F0502020204030204" pitchFamily="34" charset="0"/>
                <a:cs typeface="Calibri" panose="020F0502020204030204" pitchFamily="34" charset="0"/>
              </a:rPr>
              <a:t>All of these </a:t>
            </a:r>
            <a:r>
              <a:rPr lang="en-US" sz="1200" dirty="0">
                <a:effectLst/>
                <a:latin typeface="Calibri" panose="020F0502020204030204" pitchFamily="34" charset="0"/>
                <a:ea typeface="Calibri" panose="020F0502020204030204" pitchFamily="34" charset="0"/>
                <a:cs typeface="Calibri" panose="020F0502020204030204" pitchFamily="34" charset="0"/>
              </a:rPr>
              <a:t>cortical areas project and are represented in the hippocampus in a compressed manner (Green and </a:t>
            </a:r>
            <a:r>
              <a:rPr lang="en-US" sz="1200" dirty="0" err="1">
                <a:effectLst/>
                <a:latin typeface="Calibri" panose="020F0502020204030204" pitchFamily="34" charset="0"/>
                <a:ea typeface="Calibri" panose="020F0502020204030204" pitchFamily="34" charset="0"/>
                <a:cs typeface="Calibri" panose="020F0502020204030204" pitchFamily="34" charset="0"/>
              </a:rPr>
              <a:t>Arduini</a:t>
            </a:r>
            <a:r>
              <a:rPr lang="en-US" sz="1200" dirty="0">
                <a:effectLst/>
                <a:latin typeface="Calibri" panose="020F0502020204030204" pitchFamily="34" charset="0"/>
                <a:ea typeface="Calibri" panose="020F0502020204030204" pitchFamily="34" charset="0"/>
                <a:cs typeface="Calibri" panose="020F0502020204030204" pitchFamily="34" charset="0"/>
              </a:rPr>
              <a:t>, 1954; Amaral and </a:t>
            </a:r>
            <a:r>
              <a:rPr lang="en-US" sz="1200" dirty="0" err="1">
                <a:effectLst/>
                <a:latin typeface="Calibri" panose="020F0502020204030204" pitchFamily="34" charset="0"/>
                <a:ea typeface="Calibri" panose="020F0502020204030204" pitchFamily="34" charset="0"/>
                <a:cs typeface="Calibri" panose="020F0502020204030204" pitchFamily="34" charset="0"/>
              </a:rPr>
              <a:t>Lavenex</a:t>
            </a:r>
            <a:r>
              <a:rPr lang="en-US" sz="1200" dirty="0">
                <a:effectLst/>
                <a:latin typeface="Calibri" panose="020F0502020204030204" pitchFamily="34" charset="0"/>
                <a:ea typeface="Calibri" panose="020F0502020204030204" pitchFamily="34" charset="0"/>
                <a:cs typeface="Calibri" panose="020F0502020204030204" pitchFamily="34" charset="0"/>
              </a:rPr>
              <a:t>, 2006; </a:t>
            </a:r>
            <a:r>
              <a:rPr lang="en-US" sz="1200" dirty="0" err="1">
                <a:effectLst/>
                <a:latin typeface="Calibri" panose="020F0502020204030204" pitchFamily="34" charset="0"/>
                <a:ea typeface="Calibri" panose="020F0502020204030204" pitchFamily="34" charset="0"/>
                <a:cs typeface="Calibri" panose="020F0502020204030204" pitchFamily="34" charset="0"/>
              </a:rPr>
              <a:t>Buzsaki</a:t>
            </a:r>
            <a:r>
              <a:rPr lang="en-US" sz="1200" dirty="0">
                <a:effectLst/>
                <a:latin typeface="Calibri" panose="020F0502020204030204" pitchFamily="34" charset="0"/>
                <a:ea typeface="Calibri" panose="020F0502020204030204" pitchFamily="34" charset="0"/>
                <a:cs typeface="Calibri" panose="020F0502020204030204" pitchFamily="34" charset="0"/>
              </a:rPr>
              <a:t>, 2002; O’Keefe, 2007; Stark, 2007). Units of cortically preprocessed information that arrive at the hippocampus are disseminated to multiple layers of densely packed neurons that make up the complex neuroanatomy of the hippocampus (Andersen, Morris, Bliss and O’Keefe, 2007). The </a:t>
            </a:r>
            <a:r>
              <a:rPr lang="en-US" sz="1200" b="1" dirty="0">
                <a:effectLst/>
                <a:latin typeface="Calibri" panose="020F0502020204030204" pitchFamily="34" charset="0"/>
                <a:ea typeface="Calibri" panose="020F0502020204030204" pitchFamily="34" charset="0"/>
                <a:cs typeface="Calibri" panose="020F0502020204030204" pitchFamily="34" charset="0"/>
              </a:rPr>
              <a:t>parallel organized circuits (CA1 and layer 3 of the entorhinal cortex) and recurrent circuits (CA3 and layers 2 and 5 of the entorhinal cortex</a:t>
            </a:r>
            <a:r>
              <a:rPr lang="en-US" sz="1200" dirty="0">
                <a:effectLst/>
                <a:latin typeface="Calibri" panose="020F0502020204030204" pitchFamily="34" charset="0"/>
                <a:ea typeface="Calibri" panose="020F0502020204030204" pitchFamily="34" charset="0"/>
                <a:cs typeface="Calibri" panose="020F0502020204030204" pitchFamily="34" charset="0"/>
              </a:rPr>
              <a:t>) work in alternation. Information becomes </a:t>
            </a:r>
            <a:r>
              <a:rPr lang="en-US" sz="1200" b="1" dirty="0">
                <a:effectLst/>
                <a:latin typeface="Calibri" panose="020F0502020204030204" pitchFamily="34" charset="0"/>
                <a:ea typeface="Calibri" panose="020F0502020204030204" pitchFamily="34" charset="0"/>
                <a:cs typeface="Calibri" panose="020F0502020204030204" pitchFamily="34" charset="0"/>
              </a:rPr>
              <a:t>integrated when recurrent circuits </a:t>
            </a:r>
            <a:r>
              <a:rPr lang="en-US" sz="1200" dirty="0">
                <a:effectLst/>
                <a:latin typeface="Calibri" panose="020F0502020204030204" pitchFamily="34" charset="0"/>
                <a:ea typeface="Calibri" panose="020F0502020204030204" pitchFamily="34" charset="0"/>
                <a:cs typeface="Calibri" panose="020F0502020204030204" pitchFamily="34" charset="0"/>
              </a:rPr>
              <a:t>are activated; it becomes </a:t>
            </a:r>
            <a:r>
              <a:rPr lang="en-US" sz="1200" b="1" dirty="0">
                <a:effectLst/>
                <a:latin typeface="Calibri" panose="020F0502020204030204" pitchFamily="34" charset="0"/>
                <a:ea typeface="Calibri" panose="020F0502020204030204" pitchFamily="34" charset="0"/>
                <a:cs typeface="Calibri" panose="020F0502020204030204" pitchFamily="34" charset="0"/>
              </a:rPr>
              <a:t>segregated when parallel </a:t>
            </a:r>
            <a:r>
              <a:rPr lang="en-US" sz="1200" dirty="0">
                <a:effectLst/>
                <a:latin typeface="Calibri" panose="020F0502020204030204" pitchFamily="34" charset="0"/>
                <a:ea typeface="Calibri" panose="020F0502020204030204" pitchFamily="34" charset="0"/>
                <a:cs typeface="Calibri" panose="020F0502020204030204" pitchFamily="34" charset="0"/>
              </a:rPr>
              <a:t>circuits are activated (</a:t>
            </a:r>
            <a:r>
              <a:rPr lang="en-US" sz="1200" dirty="0" err="1">
                <a:effectLst/>
                <a:latin typeface="Calibri" panose="020F0502020204030204" pitchFamily="34" charset="0"/>
                <a:ea typeface="Calibri" panose="020F0502020204030204" pitchFamily="34" charset="0"/>
                <a:cs typeface="Calibri" panose="020F0502020204030204" pitchFamily="34" charset="0"/>
              </a:rPr>
              <a:t>Buzsaki</a:t>
            </a:r>
            <a:r>
              <a:rPr lang="en-US" sz="1200" dirty="0">
                <a:effectLst/>
                <a:latin typeface="Calibri" panose="020F0502020204030204" pitchFamily="34" charset="0"/>
                <a:ea typeface="Calibri" panose="020F0502020204030204" pitchFamily="34" charset="0"/>
                <a:cs typeface="Calibri" panose="020F0502020204030204" pitchFamily="34" charset="0"/>
              </a:rPr>
              <a:t>, 2002). </a:t>
            </a:r>
            <a:endParaRPr lang="tr-TR" sz="1200" dirty="0">
              <a:effectLst/>
              <a:latin typeface="Calibri" panose="020F0502020204030204" pitchFamily="34" charset="0"/>
              <a:ea typeface="Calibri" panose="020F0502020204030204" pitchFamily="34" charset="0"/>
              <a:cs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tr-TR" sz="1200" dirty="0">
              <a:effectLst/>
              <a:latin typeface="Calibri" panose="020F0502020204030204" pitchFamily="34" charset="0"/>
              <a:ea typeface="Calibri" panose="020F0502020204030204" pitchFamily="34" charset="0"/>
              <a:cs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effectLst/>
                <a:latin typeface="Calibri" panose="020F0502020204030204" pitchFamily="34" charset="0"/>
                <a:ea typeface="Calibri" panose="020F0502020204030204" pitchFamily="34" charset="0"/>
              </a:rPr>
              <a:t>in other words, each theta cycle represents a chunk of related information. </a:t>
            </a:r>
            <a:endParaRPr lang="tr-TR" sz="1200" dirty="0">
              <a:effectLst/>
              <a:latin typeface="Calibri" panose="020F0502020204030204" pitchFamily="34" charset="0"/>
              <a:ea typeface="Calibri" panose="020F0502020204030204" pitchFamily="34" charset="0"/>
              <a:cs typeface="Calibri" panose="020F0502020204030204" pitchFamily="34" charset="0"/>
            </a:endParaRPr>
          </a:p>
          <a:p>
            <a:endParaRPr lang="en-US" dirty="0"/>
          </a:p>
        </p:txBody>
      </p:sp>
      <p:sp>
        <p:nvSpPr>
          <p:cNvPr id="4" name="Slayt Numarası Yer Tutucusu 3"/>
          <p:cNvSpPr>
            <a:spLocks noGrp="1"/>
          </p:cNvSpPr>
          <p:nvPr>
            <p:ph type="sldNum" sz="quarter" idx="5"/>
          </p:nvPr>
        </p:nvSpPr>
        <p:spPr/>
        <p:txBody>
          <a:bodyPr/>
          <a:lstStyle/>
          <a:p>
            <a:fld id="{B2E3456A-1B84-499B-AB3E-D700227BB87F}" type="slidenum">
              <a:rPr lang="en-US" smtClean="0"/>
              <a:t>6</a:t>
            </a:fld>
            <a:endParaRPr lang="en-US"/>
          </a:p>
        </p:txBody>
      </p:sp>
    </p:spTree>
    <p:extLst>
      <p:ext uri="{BB962C8B-B14F-4D97-AF65-F5344CB8AC3E}">
        <p14:creationId xmlns:p14="http://schemas.microsoft.com/office/powerpoint/2010/main" val="226591407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p:sp>
      <p:sp>
        <p:nvSpPr>
          <p:cNvPr id="3" name="Not Yer Tutucusu 2"/>
          <p:cNvSpPr>
            <a:spLocks noGrp="1"/>
          </p:cNvSpPr>
          <p:nvPr>
            <p:ph type="body" idx="1"/>
          </p:nvPr>
        </p:nvSpPr>
        <p:spPr/>
        <p:txBody>
          <a:bodyPr/>
          <a:lstStyle/>
          <a:p>
            <a:pPr algn="just">
              <a:lnSpc>
                <a:spcPct val="150000"/>
              </a:lnSpc>
            </a:pPr>
            <a:r>
              <a:rPr lang="en-US" sz="1800" dirty="0">
                <a:solidFill>
                  <a:srgbClr val="222222"/>
                </a:solidFill>
                <a:effectLst/>
                <a:latin typeface="Calibri" panose="020F0502020204030204" pitchFamily="34" charset="0"/>
                <a:ea typeface="Calibri" panose="020F0502020204030204" pitchFamily="34" charset="0"/>
                <a:cs typeface="Calibri" panose="020F0502020204030204" pitchFamily="34" charset="0"/>
              </a:rPr>
              <a:t> </a:t>
            </a:r>
            <a:endParaRPr lang="tr-TR" sz="1800" dirty="0">
              <a:effectLst/>
              <a:latin typeface="Calibri" panose="020F0502020204030204" pitchFamily="34" charset="0"/>
              <a:ea typeface="Calibri" panose="020F0502020204030204" pitchFamily="34" charset="0"/>
              <a:cs typeface="Calibri" panose="020F0502020204030204" pitchFamily="34" charset="0"/>
            </a:endParaRPr>
          </a:p>
          <a:p>
            <a:endParaRPr lang="en-US" dirty="0"/>
          </a:p>
        </p:txBody>
      </p:sp>
      <p:sp>
        <p:nvSpPr>
          <p:cNvPr id="4" name="Slayt Numarası Yer Tutucusu 3"/>
          <p:cNvSpPr>
            <a:spLocks noGrp="1"/>
          </p:cNvSpPr>
          <p:nvPr>
            <p:ph type="sldNum" sz="quarter" idx="5"/>
          </p:nvPr>
        </p:nvSpPr>
        <p:spPr/>
        <p:txBody>
          <a:bodyPr/>
          <a:lstStyle/>
          <a:p>
            <a:fld id="{B2E3456A-1B84-499B-AB3E-D700227BB87F}" type="slidenum">
              <a:rPr lang="en-US" smtClean="0"/>
              <a:t>7</a:t>
            </a:fld>
            <a:endParaRPr lang="en-US"/>
          </a:p>
        </p:txBody>
      </p:sp>
    </p:spTree>
    <p:extLst>
      <p:ext uri="{BB962C8B-B14F-4D97-AF65-F5344CB8AC3E}">
        <p14:creationId xmlns:p14="http://schemas.microsoft.com/office/powerpoint/2010/main" val="244462198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p:sp>
      <p:sp>
        <p:nvSpPr>
          <p:cNvPr id="3" name="Not Yer Tutucusu 2"/>
          <p:cNvSpPr>
            <a:spLocks noGrp="1"/>
          </p:cNvSpPr>
          <p:nvPr>
            <p:ph type="body" idx="1"/>
          </p:nvPr>
        </p:nvSpPr>
        <p:spPr/>
        <p:txBody>
          <a:bodyPr/>
          <a:lstStyle/>
          <a:p>
            <a:pPr algn="just">
              <a:lnSpc>
                <a:spcPct val="150000"/>
              </a:lnSpc>
            </a:pPr>
            <a:r>
              <a:rPr lang="en-US" sz="1200" dirty="0">
                <a:effectLst/>
                <a:latin typeface="Calibri" panose="020F0502020204030204" pitchFamily="34" charset="0"/>
                <a:ea typeface="Calibri" panose="020F0502020204030204" pitchFamily="34" charset="0"/>
                <a:cs typeface="Calibri" panose="020F0502020204030204" pitchFamily="34" charset="0"/>
              </a:rPr>
              <a:t>These findings show that  theta/gamma cross-coupling represents sequencing, where of units of information are encoded in a serial order. </a:t>
            </a:r>
            <a:endParaRPr lang="tr-TR" sz="1200" dirty="0">
              <a:effectLst/>
              <a:latin typeface="Calibri" panose="020F0502020204030204" pitchFamily="34" charset="0"/>
              <a:ea typeface="Calibri" panose="020F0502020204030204" pitchFamily="34" charset="0"/>
              <a:cs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tr-TR" sz="1800" dirty="0">
              <a:effectLst/>
              <a:latin typeface="Calibri" panose="020F0502020204030204" pitchFamily="34" charset="0"/>
              <a:ea typeface="Calibri" panose="020F0502020204030204" pitchFamily="34" charset="0"/>
              <a:cs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effectLst/>
                <a:latin typeface="Calibri" panose="020F0502020204030204" pitchFamily="34" charset="0"/>
                <a:ea typeface="Calibri" panose="020F0502020204030204" pitchFamily="34" charset="0"/>
                <a:cs typeface="Calibri" panose="020F0502020204030204" pitchFamily="34" charset="0"/>
              </a:rPr>
              <a:t>The authors conclude that theta/gamma coupling reflects </a:t>
            </a:r>
            <a:r>
              <a:rPr lang="en-US" sz="1800" dirty="0">
                <a:effectLst/>
                <a:highlight>
                  <a:srgbClr val="00FF00"/>
                </a:highlight>
                <a:latin typeface="Calibri" panose="020F0502020204030204" pitchFamily="34" charset="0"/>
                <a:ea typeface="Calibri" panose="020F0502020204030204" pitchFamily="34" charset="0"/>
                <a:cs typeface="Calibri" panose="020F0502020204030204" pitchFamily="34" charset="0"/>
              </a:rPr>
              <a:t>monitorization </a:t>
            </a:r>
            <a:r>
              <a:rPr lang="en-US" sz="1800" dirty="0">
                <a:effectLst/>
                <a:latin typeface="Calibri" panose="020F0502020204030204" pitchFamily="34" charset="0"/>
                <a:ea typeface="Calibri" panose="020F0502020204030204" pitchFamily="34" charset="0"/>
                <a:cs typeface="Calibri" panose="020F0502020204030204" pitchFamily="34" charset="0"/>
              </a:rPr>
              <a:t>of the temporal sequence of items, and the frontal midline theta reflects rehearsal processes. </a:t>
            </a:r>
            <a:endParaRPr lang="tr-TR" sz="1800" dirty="0">
              <a:effectLst/>
              <a:latin typeface="Calibri" panose="020F0502020204030204" pitchFamily="34" charset="0"/>
              <a:ea typeface="Calibri" panose="020F0502020204030204" pitchFamily="34" charset="0"/>
              <a:cs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tr-TR" sz="1800" dirty="0">
              <a:effectLst/>
              <a:latin typeface="Calibri" panose="020F0502020204030204" pitchFamily="34" charset="0"/>
              <a:ea typeface="Calibri" panose="020F0502020204030204" pitchFamily="34" charset="0"/>
              <a:cs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effectLst/>
                <a:latin typeface="Calibri" panose="020F0502020204030204" pitchFamily="34" charset="0"/>
                <a:ea typeface="Calibri" panose="020F0502020204030204" pitchFamily="34" charset="0"/>
                <a:cs typeface="Calibri" panose="020F0502020204030204" pitchFamily="34" charset="0"/>
              </a:rPr>
              <a:t>WM is characterized by simultaneous storage and processing of information. Cognitively, this is achieved by two slave systems, the phonological store and the visuospatial sketchpad, that operate under the </a:t>
            </a:r>
            <a:r>
              <a:rPr lang="en-US" sz="1800" dirty="0">
                <a:effectLst/>
                <a:highlight>
                  <a:srgbClr val="00FF00"/>
                </a:highlight>
                <a:latin typeface="Calibri" panose="020F0502020204030204" pitchFamily="34" charset="0"/>
                <a:ea typeface="Calibri" panose="020F0502020204030204" pitchFamily="34" charset="0"/>
                <a:cs typeface="Calibri" panose="020F0502020204030204" pitchFamily="34" charset="0"/>
              </a:rPr>
              <a:t>monitorization</a:t>
            </a:r>
            <a:r>
              <a:rPr lang="en-US" sz="1800" dirty="0">
                <a:effectLst/>
                <a:latin typeface="Calibri" panose="020F0502020204030204" pitchFamily="34" charset="0"/>
                <a:ea typeface="Calibri" panose="020F0502020204030204" pitchFamily="34" charset="0"/>
                <a:cs typeface="Calibri" panose="020F0502020204030204" pitchFamily="34" charset="0"/>
              </a:rPr>
              <a:t> and control of the central executive (Baddeley, 1997). The prior slave system is responsible for maintenance of temporal sequences, and the latter is responsible for maintenance of spatial sequences (Baddeley, 1997). Sequencing, the item-level control mechanism of WM, is represented by coupling between the theta and gamma oscillations and phase resetting of the theta oscillation (</a:t>
            </a:r>
            <a:r>
              <a:rPr lang="en-US" sz="1800" dirty="0" err="1">
                <a:effectLst/>
                <a:latin typeface="Calibri" panose="020F0502020204030204" pitchFamily="34" charset="0"/>
                <a:ea typeface="Calibri" panose="020F0502020204030204" pitchFamily="34" charset="0"/>
                <a:cs typeface="Calibri" panose="020F0502020204030204" pitchFamily="34" charset="0"/>
              </a:rPr>
              <a:t>Sauseng</a:t>
            </a:r>
            <a:r>
              <a:rPr lang="en-US" sz="1800" dirty="0">
                <a:effectLst/>
                <a:latin typeface="Calibri" panose="020F0502020204030204" pitchFamily="34" charset="0"/>
                <a:ea typeface="Calibri" panose="020F0502020204030204" pitchFamily="34" charset="0"/>
                <a:cs typeface="Calibri" panose="020F0502020204030204" pitchFamily="34" charset="0"/>
              </a:rPr>
              <a:t>, </a:t>
            </a:r>
            <a:r>
              <a:rPr lang="en-US" sz="1800" dirty="0" err="1">
                <a:effectLst/>
                <a:latin typeface="Calibri" panose="020F0502020204030204" pitchFamily="34" charset="0"/>
                <a:ea typeface="Calibri" panose="020F0502020204030204" pitchFamily="34" charset="0"/>
                <a:cs typeface="Calibri" panose="020F0502020204030204" pitchFamily="34" charset="0"/>
              </a:rPr>
              <a:t>Griesmayer</a:t>
            </a:r>
            <a:r>
              <a:rPr lang="en-US" sz="1800" dirty="0">
                <a:effectLst/>
                <a:latin typeface="Calibri" panose="020F0502020204030204" pitchFamily="34" charset="0"/>
                <a:ea typeface="Calibri" panose="020F0502020204030204" pitchFamily="34" charset="0"/>
                <a:cs typeface="Calibri" panose="020F0502020204030204" pitchFamily="34" charset="0"/>
              </a:rPr>
              <a:t>, </a:t>
            </a:r>
            <a:r>
              <a:rPr lang="en-US" sz="1800" dirty="0" err="1">
                <a:effectLst/>
                <a:latin typeface="Calibri" panose="020F0502020204030204" pitchFamily="34" charset="0"/>
                <a:ea typeface="Calibri" panose="020F0502020204030204" pitchFamily="34" charset="0"/>
                <a:cs typeface="Calibri" panose="020F0502020204030204" pitchFamily="34" charset="0"/>
              </a:rPr>
              <a:t>Freunberger</a:t>
            </a:r>
            <a:r>
              <a:rPr lang="en-US" sz="1800" dirty="0">
                <a:effectLst/>
                <a:latin typeface="Calibri" panose="020F0502020204030204" pitchFamily="34" charset="0"/>
                <a:ea typeface="Calibri" panose="020F0502020204030204" pitchFamily="34" charset="0"/>
                <a:cs typeface="Calibri" panose="020F0502020204030204" pitchFamily="34" charset="0"/>
              </a:rPr>
              <a:t> and </a:t>
            </a:r>
            <a:r>
              <a:rPr lang="en-US" sz="1800" dirty="0" err="1">
                <a:effectLst/>
                <a:latin typeface="Calibri" panose="020F0502020204030204" pitchFamily="34" charset="0"/>
                <a:ea typeface="Calibri" panose="020F0502020204030204" pitchFamily="34" charset="0"/>
                <a:cs typeface="Calibri" panose="020F0502020204030204" pitchFamily="34" charset="0"/>
              </a:rPr>
              <a:t>Klimesch</a:t>
            </a:r>
            <a:r>
              <a:rPr lang="en-US" sz="1800" dirty="0">
                <a:effectLst/>
                <a:latin typeface="Calibri" panose="020F0502020204030204" pitchFamily="34" charset="0"/>
                <a:ea typeface="Calibri" panose="020F0502020204030204" pitchFamily="34" charset="0"/>
                <a:cs typeface="Calibri" panose="020F0502020204030204" pitchFamily="34" charset="0"/>
              </a:rPr>
              <a:t>, 2010). The process-level mechanism, which is responsible for integrating the cognitive processes under the WM umbrella, is represented by theta synchronization between relevant areas of the brain. When theta and upper alpha are phase synchronized, theta represents executive functions, and alpha represents reactivation of long-term memory codes  (</a:t>
            </a:r>
            <a:r>
              <a:rPr lang="en-US" sz="1800" dirty="0" err="1">
                <a:effectLst/>
                <a:latin typeface="Calibri" panose="020F0502020204030204" pitchFamily="34" charset="0"/>
                <a:ea typeface="Calibri" panose="020F0502020204030204" pitchFamily="34" charset="0"/>
                <a:cs typeface="Calibri" panose="020F0502020204030204" pitchFamily="34" charset="0"/>
              </a:rPr>
              <a:t>Klimesch</a:t>
            </a:r>
            <a:r>
              <a:rPr lang="en-US" sz="1800" dirty="0">
                <a:effectLst/>
                <a:latin typeface="Calibri" panose="020F0502020204030204" pitchFamily="34" charset="0"/>
                <a:ea typeface="Calibri" panose="020F0502020204030204" pitchFamily="34" charset="0"/>
                <a:cs typeface="Calibri" panose="020F0502020204030204" pitchFamily="34" charset="0"/>
              </a:rPr>
              <a:t>, Schack and </a:t>
            </a:r>
            <a:r>
              <a:rPr lang="en-US" sz="1800" dirty="0" err="1">
                <a:effectLst/>
                <a:latin typeface="Calibri" panose="020F0502020204030204" pitchFamily="34" charset="0"/>
                <a:ea typeface="Calibri" panose="020F0502020204030204" pitchFamily="34" charset="0"/>
                <a:cs typeface="Calibri" panose="020F0502020204030204" pitchFamily="34" charset="0"/>
              </a:rPr>
              <a:t>Sauseng</a:t>
            </a:r>
            <a:r>
              <a:rPr lang="en-US" sz="1800" dirty="0">
                <a:effectLst/>
                <a:latin typeface="Calibri" panose="020F0502020204030204" pitchFamily="34" charset="0"/>
                <a:ea typeface="Calibri" panose="020F0502020204030204" pitchFamily="34" charset="0"/>
                <a:cs typeface="Calibri" panose="020F0502020204030204" pitchFamily="34" charset="0"/>
              </a:rPr>
              <a:t>, 2005). In WM, theta oscillation underlies organization of sequentially ordered items; gamma oscillation underlies maintenance of information; and alpha oscillation underlies the inhibition of irrelevant stimuli (Roux and </a:t>
            </a:r>
            <a:r>
              <a:rPr lang="en-US" sz="1800" dirty="0" err="1">
                <a:effectLst/>
                <a:latin typeface="Calibri" panose="020F0502020204030204" pitchFamily="34" charset="0"/>
                <a:ea typeface="Calibri" panose="020F0502020204030204" pitchFamily="34" charset="0"/>
                <a:cs typeface="Calibri" panose="020F0502020204030204" pitchFamily="34" charset="0"/>
              </a:rPr>
              <a:t>Uhlhaas</a:t>
            </a:r>
            <a:r>
              <a:rPr lang="en-US" sz="1800" dirty="0">
                <a:effectLst/>
                <a:latin typeface="Calibri" panose="020F0502020204030204" pitchFamily="34" charset="0"/>
                <a:ea typeface="Calibri" panose="020F0502020204030204" pitchFamily="34" charset="0"/>
                <a:cs typeface="Calibri" panose="020F0502020204030204" pitchFamily="34" charset="0"/>
              </a:rPr>
              <a:t>, 2014). Prefrontal theta represents retention; high WM performers demonstrate enhanced theta response (Hsieh, </a:t>
            </a:r>
            <a:r>
              <a:rPr lang="en-US" sz="1800" dirty="0" err="1">
                <a:effectLst/>
                <a:latin typeface="Calibri" panose="020F0502020204030204" pitchFamily="34" charset="0"/>
                <a:ea typeface="Calibri" panose="020F0502020204030204" pitchFamily="34" charset="0"/>
                <a:cs typeface="Calibri" panose="020F0502020204030204" pitchFamily="34" charset="0"/>
              </a:rPr>
              <a:t>Ekstrom</a:t>
            </a:r>
            <a:r>
              <a:rPr lang="en-US" sz="1800" dirty="0">
                <a:effectLst/>
                <a:latin typeface="Calibri" panose="020F0502020204030204" pitchFamily="34" charset="0"/>
                <a:ea typeface="Calibri" panose="020F0502020204030204" pitchFamily="34" charset="0"/>
                <a:cs typeface="Calibri" panose="020F0502020204030204" pitchFamily="34" charset="0"/>
              </a:rPr>
              <a:t> and </a:t>
            </a:r>
            <a:r>
              <a:rPr lang="en-US" sz="1800" dirty="0" err="1">
                <a:effectLst/>
                <a:latin typeface="Calibri" panose="020F0502020204030204" pitchFamily="34" charset="0"/>
                <a:ea typeface="Calibri" panose="020F0502020204030204" pitchFamily="34" charset="0"/>
                <a:cs typeface="Calibri" panose="020F0502020204030204" pitchFamily="34" charset="0"/>
              </a:rPr>
              <a:t>Ranganath</a:t>
            </a:r>
            <a:r>
              <a:rPr lang="en-US" sz="1800" dirty="0">
                <a:effectLst/>
                <a:latin typeface="Calibri" panose="020F0502020204030204" pitchFamily="34" charset="0"/>
                <a:ea typeface="Calibri" panose="020F0502020204030204" pitchFamily="34" charset="0"/>
                <a:cs typeface="Calibri" panose="020F0502020204030204" pitchFamily="34" charset="0"/>
              </a:rPr>
              <a:t>, 2011). Power of the theta response represents the cognitive load of the WM task (</a:t>
            </a:r>
            <a:r>
              <a:rPr lang="en-US" sz="1800" dirty="0" err="1">
                <a:effectLst/>
                <a:latin typeface="Calibri" panose="020F0502020204030204" pitchFamily="34" charset="0"/>
                <a:ea typeface="Calibri" panose="020F0502020204030204" pitchFamily="34" charset="0"/>
                <a:cs typeface="Calibri" panose="020F0502020204030204" pitchFamily="34" charset="0"/>
              </a:rPr>
              <a:t>Klimesch</a:t>
            </a:r>
            <a:r>
              <a:rPr lang="en-US" sz="1800" dirty="0">
                <a:effectLst/>
                <a:latin typeface="Calibri" panose="020F0502020204030204" pitchFamily="34" charset="0"/>
                <a:ea typeface="Calibri" panose="020F0502020204030204" pitchFamily="34" charset="0"/>
                <a:cs typeface="Calibri" panose="020F0502020204030204" pitchFamily="34" charset="0"/>
              </a:rPr>
              <a:t>, Schack and </a:t>
            </a:r>
            <a:r>
              <a:rPr lang="en-US" sz="1800" dirty="0" err="1">
                <a:effectLst/>
                <a:latin typeface="Calibri" panose="020F0502020204030204" pitchFamily="34" charset="0"/>
                <a:ea typeface="Calibri" panose="020F0502020204030204" pitchFamily="34" charset="0"/>
                <a:cs typeface="Calibri" panose="020F0502020204030204" pitchFamily="34" charset="0"/>
              </a:rPr>
              <a:t>Sauseng</a:t>
            </a:r>
            <a:r>
              <a:rPr lang="en-US" sz="1800" dirty="0">
                <a:effectLst/>
                <a:latin typeface="Calibri" panose="020F0502020204030204" pitchFamily="34" charset="0"/>
                <a:ea typeface="Calibri" panose="020F0502020204030204" pitchFamily="34" charset="0"/>
                <a:cs typeface="Calibri" panose="020F0502020204030204" pitchFamily="34" charset="0"/>
              </a:rPr>
              <a:t>, 2005).</a:t>
            </a:r>
            <a:endParaRPr lang="tr-TR" sz="1800" dirty="0">
              <a:effectLst/>
              <a:latin typeface="Calibri" panose="020F0502020204030204" pitchFamily="34" charset="0"/>
              <a:ea typeface="Calibri" panose="020F0502020204030204" pitchFamily="34" charset="0"/>
              <a:cs typeface="Calibri" panose="020F0502020204030204" pitchFamily="34" charset="0"/>
            </a:endParaRPr>
          </a:p>
          <a:p>
            <a:endParaRPr lang="en-US" dirty="0"/>
          </a:p>
        </p:txBody>
      </p:sp>
      <p:sp>
        <p:nvSpPr>
          <p:cNvPr id="4" name="Slayt Numarası Yer Tutucusu 3"/>
          <p:cNvSpPr>
            <a:spLocks noGrp="1"/>
          </p:cNvSpPr>
          <p:nvPr>
            <p:ph type="sldNum" sz="quarter" idx="5"/>
          </p:nvPr>
        </p:nvSpPr>
        <p:spPr/>
        <p:txBody>
          <a:bodyPr/>
          <a:lstStyle/>
          <a:p>
            <a:fld id="{B2E3456A-1B84-499B-AB3E-D700227BB87F}" type="slidenum">
              <a:rPr lang="en-US" smtClean="0"/>
              <a:t>8</a:t>
            </a:fld>
            <a:endParaRPr lang="en-US"/>
          </a:p>
        </p:txBody>
      </p:sp>
    </p:spTree>
    <p:extLst>
      <p:ext uri="{BB962C8B-B14F-4D97-AF65-F5344CB8AC3E}">
        <p14:creationId xmlns:p14="http://schemas.microsoft.com/office/powerpoint/2010/main" val="312103552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en-US" dirty="0"/>
          </a:p>
        </p:txBody>
      </p:sp>
      <p:sp>
        <p:nvSpPr>
          <p:cNvPr id="4" name="Slayt Numarası Yer Tutucusu 3"/>
          <p:cNvSpPr>
            <a:spLocks noGrp="1"/>
          </p:cNvSpPr>
          <p:nvPr>
            <p:ph type="sldNum" sz="quarter" idx="5"/>
          </p:nvPr>
        </p:nvSpPr>
        <p:spPr/>
        <p:txBody>
          <a:bodyPr/>
          <a:lstStyle/>
          <a:p>
            <a:fld id="{B2E3456A-1B84-499B-AB3E-D700227BB87F}" type="slidenum">
              <a:rPr lang="en-US" smtClean="0"/>
              <a:t>10</a:t>
            </a:fld>
            <a:endParaRPr lang="en-US"/>
          </a:p>
        </p:txBody>
      </p:sp>
    </p:spTree>
    <p:extLst>
      <p:ext uri="{BB962C8B-B14F-4D97-AF65-F5344CB8AC3E}">
        <p14:creationId xmlns:p14="http://schemas.microsoft.com/office/powerpoint/2010/main" val="79022992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en-US" dirty="0"/>
          </a:p>
        </p:txBody>
      </p:sp>
      <p:sp>
        <p:nvSpPr>
          <p:cNvPr id="4" name="Slayt Numarası Yer Tutucusu 3"/>
          <p:cNvSpPr>
            <a:spLocks noGrp="1"/>
          </p:cNvSpPr>
          <p:nvPr>
            <p:ph type="sldNum" sz="quarter" idx="5"/>
          </p:nvPr>
        </p:nvSpPr>
        <p:spPr/>
        <p:txBody>
          <a:bodyPr/>
          <a:lstStyle/>
          <a:p>
            <a:fld id="{B2E3456A-1B84-499B-AB3E-D700227BB87F}" type="slidenum">
              <a:rPr lang="en-US" smtClean="0"/>
              <a:t>11</a:t>
            </a:fld>
            <a:endParaRPr lang="en-US"/>
          </a:p>
        </p:txBody>
      </p:sp>
    </p:spTree>
    <p:extLst>
      <p:ext uri="{BB962C8B-B14F-4D97-AF65-F5344CB8AC3E}">
        <p14:creationId xmlns:p14="http://schemas.microsoft.com/office/powerpoint/2010/main" val="68662670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en-US" dirty="0"/>
          </a:p>
        </p:txBody>
      </p:sp>
      <p:sp>
        <p:nvSpPr>
          <p:cNvPr id="4" name="Slayt Numarası Yer Tutucusu 3"/>
          <p:cNvSpPr>
            <a:spLocks noGrp="1"/>
          </p:cNvSpPr>
          <p:nvPr>
            <p:ph type="sldNum" sz="quarter" idx="5"/>
          </p:nvPr>
        </p:nvSpPr>
        <p:spPr/>
        <p:txBody>
          <a:bodyPr/>
          <a:lstStyle/>
          <a:p>
            <a:fld id="{B2E3456A-1B84-499B-AB3E-D700227BB87F}" type="slidenum">
              <a:rPr lang="en-US" smtClean="0"/>
              <a:t>15</a:t>
            </a:fld>
            <a:endParaRPr lang="en-US"/>
          </a:p>
        </p:txBody>
      </p:sp>
    </p:spTree>
    <p:extLst>
      <p:ext uri="{BB962C8B-B14F-4D97-AF65-F5344CB8AC3E}">
        <p14:creationId xmlns:p14="http://schemas.microsoft.com/office/powerpoint/2010/main" val="192539462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C785AF21-EDC4-4588-83F3-A9BFD5BFC418}"/>
              </a:ext>
            </a:extLst>
          </p:cNvPr>
          <p:cNvSpPr>
            <a:spLocks noGrp="1"/>
          </p:cNvSpPr>
          <p:nvPr>
            <p:ph type="ctrTitle"/>
          </p:nvPr>
        </p:nvSpPr>
        <p:spPr>
          <a:xfrm>
            <a:off x="1524000" y="1122363"/>
            <a:ext cx="9144000" cy="2387600"/>
          </a:xfrm>
        </p:spPr>
        <p:txBody>
          <a:bodyPr anchor="b"/>
          <a:lstStyle>
            <a:lvl1pPr algn="ctr">
              <a:defRPr sz="6000"/>
            </a:lvl1pPr>
          </a:lstStyle>
          <a:p>
            <a:r>
              <a:rPr lang="tr-TR"/>
              <a:t>Asıl başlık stilini düzenlemek için tıklayın</a:t>
            </a:r>
            <a:endParaRPr lang="en-US"/>
          </a:p>
        </p:txBody>
      </p:sp>
      <p:sp>
        <p:nvSpPr>
          <p:cNvPr id="3" name="Alt Başlık 2">
            <a:extLst>
              <a:ext uri="{FF2B5EF4-FFF2-40B4-BE49-F238E27FC236}">
                <a16:creationId xmlns:a16="http://schemas.microsoft.com/office/drawing/2014/main" id="{E2169A50-2162-4C32-A670-1762C601080B}"/>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tr-TR"/>
              <a:t>Asıl alt başlık stilini düzenlemek için tıklayın</a:t>
            </a:r>
            <a:endParaRPr lang="en-US"/>
          </a:p>
        </p:txBody>
      </p:sp>
      <p:sp>
        <p:nvSpPr>
          <p:cNvPr id="4" name="Veri Yer Tutucusu 3">
            <a:extLst>
              <a:ext uri="{FF2B5EF4-FFF2-40B4-BE49-F238E27FC236}">
                <a16:creationId xmlns:a16="http://schemas.microsoft.com/office/drawing/2014/main" id="{7CC670BD-335C-4F45-8CE0-6E5D9C770B5B}"/>
              </a:ext>
            </a:extLst>
          </p:cNvPr>
          <p:cNvSpPr>
            <a:spLocks noGrp="1"/>
          </p:cNvSpPr>
          <p:nvPr>
            <p:ph type="dt" sz="half" idx="10"/>
          </p:nvPr>
        </p:nvSpPr>
        <p:spPr/>
        <p:txBody>
          <a:bodyPr/>
          <a:lstStyle/>
          <a:p>
            <a:fld id="{6DB5AAB7-68C7-4953-9A4D-16D8AAC4F0BE}" type="datetimeFigureOut">
              <a:rPr lang="en-US" smtClean="0"/>
              <a:t>11/7/2020</a:t>
            </a:fld>
            <a:endParaRPr lang="en-US"/>
          </a:p>
        </p:txBody>
      </p:sp>
      <p:sp>
        <p:nvSpPr>
          <p:cNvPr id="5" name="Alt Bilgi Yer Tutucusu 4">
            <a:extLst>
              <a:ext uri="{FF2B5EF4-FFF2-40B4-BE49-F238E27FC236}">
                <a16:creationId xmlns:a16="http://schemas.microsoft.com/office/drawing/2014/main" id="{033461D5-5778-48DA-99F0-69E930F7D914}"/>
              </a:ext>
            </a:extLst>
          </p:cNvPr>
          <p:cNvSpPr>
            <a:spLocks noGrp="1"/>
          </p:cNvSpPr>
          <p:nvPr>
            <p:ph type="ftr" sz="quarter" idx="11"/>
          </p:nvPr>
        </p:nvSpPr>
        <p:spPr/>
        <p:txBody>
          <a:bodyPr/>
          <a:lstStyle/>
          <a:p>
            <a:endParaRPr lang="en-US"/>
          </a:p>
        </p:txBody>
      </p:sp>
      <p:sp>
        <p:nvSpPr>
          <p:cNvPr id="6" name="Slayt Numarası Yer Tutucusu 5">
            <a:extLst>
              <a:ext uri="{FF2B5EF4-FFF2-40B4-BE49-F238E27FC236}">
                <a16:creationId xmlns:a16="http://schemas.microsoft.com/office/drawing/2014/main" id="{F55D73AF-C6B3-482E-8C2D-A2558BE1D4F5}"/>
              </a:ext>
            </a:extLst>
          </p:cNvPr>
          <p:cNvSpPr>
            <a:spLocks noGrp="1"/>
          </p:cNvSpPr>
          <p:nvPr>
            <p:ph type="sldNum" sz="quarter" idx="12"/>
          </p:nvPr>
        </p:nvSpPr>
        <p:spPr/>
        <p:txBody>
          <a:bodyPr/>
          <a:lstStyle/>
          <a:p>
            <a:fld id="{936E8F43-F9EA-4230-B78B-945B307CCDF3}" type="slidenum">
              <a:rPr lang="en-US" smtClean="0"/>
              <a:t>‹#›</a:t>
            </a:fld>
            <a:endParaRPr lang="en-US"/>
          </a:p>
        </p:txBody>
      </p:sp>
    </p:spTree>
    <p:extLst>
      <p:ext uri="{BB962C8B-B14F-4D97-AF65-F5344CB8AC3E}">
        <p14:creationId xmlns:p14="http://schemas.microsoft.com/office/powerpoint/2010/main" val="165094021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ve Dikey Metin">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07E79112-3E08-4146-9EE6-C813042BD30F}"/>
              </a:ext>
            </a:extLst>
          </p:cNvPr>
          <p:cNvSpPr>
            <a:spLocks noGrp="1"/>
          </p:cNvSpPr>
          <p:nvPr>
            <p:ph type="title"/>
          </p:nvPr>
        </p:nvSpPr>
        <p:spPr/>
        <p:txBody>
          <a:bodyPr/>
          <a:lstStyle/>
          <a:p>
            <a:r>
              <a:rPr lang="tr-TR"/>
              <a:t>Asıl başlık stilini düzenlemek için tıklayın</a:t>
            </a:r>
            <a:endParaRPr lang="en-US"/>
          </a:p>
        </p:txBody>
      </p:sp>
      <p:sp>
        <p:nvSpPr>
          <p:cNvPr id="3" name="Dikey Metin Yer Tutucusu 2">
            <a:extLst>
              <a:ext uri="{FF2B5EF4-FFF2-40B4-BE49-F238E27FC236}">
                <a16:creationId xmlns:a16="http://schemas.microsoft.com/office/drawing/2014/main" id="{89FCC509-D723-41BA-81A7-27ADE3D72AC9}"/>
              </a:ext>
            </a:extLst>
          </p:cNvPr>
          <p:cNvSpPr>
            <a:spLocks noGrp="1"/>
          </p:cNvSpPr>
          <p:nvPr>
            <p:ph type="body" orient="vert" idx="1"/>
          </p:nvPr>
        </p:nvSpPr>
        <p:spPr/>
        <p:txBody>
          <a:bodyPr vert="eaVert"/>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a:p>
        </p:txBody>
      </p:sp>
      <p:sp>
        <p:nvSpPr>
          <p:cNvPr id="4" name="Veri Yer Tutucusu 3">
            <a:extLst>
              <a:ext uri="{FF2B5EF4-FFF2-40B4-BE49-F238E27FC236}">
                <a16:creationId xmlns:a16="http://schemas.microsoft.com/office/drawing/2014/main" id="{7CEA33C4-2264-431A-B24A-1338F436E0B7}"/>
              </a:ext>
            </a:extLst>
          </p:cNvPr>
          <p:cNvSpPr>
            <a:spLocks noGrp="1"/>
          </p:cNvSpPr>
          <p:nvPr>
            <p:ph type="dt" sz="half" idx="10"/>
          </p:nvPr>
        </p:nvSpPr>
        <p:spPr/>
        <p:txBody>
          <a:bodyPr/>
          <a:lstStyle/>
          <a:p>
            <a:fld id="{6DB5AAB7-68C7-4953-9A4D-16D8AAC4F0BE}" type="datetimeFigureOut">
              <a:rPr lang="en-US" smtClean="0"/>
              <a:t>11/7/2020</a:t>
            </a:fld>
            <a:endParaRPr lang="en-US"/>
          </a:p>
        </p:txBody>
      </p:sp>
      <p:sp>
        <p:nvSpPr>
          <p:cNvPr id="5" name="Alt Bilgi Yer Tutucusu 4">
            <a:extLst>
              <a:ext uri="{FF2B5EF4-FFF2-40B4-BE49-F238E27FC236}">
                <a16:creationId xmlns:a16="http://schemas.microsoft.com/office/drawing/2014/main" id="{2A236627-2DE8-46D6-ADE7-D52D7CDB813D}"/>
              </a:ext>
            </a:extLst>
          </p:cNvPr>
          <p:cNvSpPr>
            <a:spLocks noGrp="1"/>
          </p:cNvSpPr>
          <p:nvPr>
            <p:ph type="ftr" sz="quarter" idx="11"/>
          </p:nvPr>
        </p:nvSpPr>
        <p:spPr/>
        <p:txBody>
          <a:bodyPr/>
          <a:lstStyle/>
          <a:p>
            <a:endParaRPr lang="en-US"/>
          </a:p>
        </p:txBody>
      </p:sp>
      <p:sp>
        <p:nvSpPr>
          <p:cNvPr id="6" name="Slayt Numarası Yer Tutucusu 5">
            <a:extLst>
              <a:ext uri="{FF2B5EF4-FFF2-40B4-BE49-F238E27FC236}">
                <a16:creationId xmlns:a16="http://schemas.microsoft.com/office/drawing/2014/main" id="{D12E46F7-359D-4004-B57E-13ED17DCB881}"/>
              </a:ext>
            </a:extLst>
          </p:cNvPr>
          <p:cNvSpPr>
            <a:spLocks noGrp="1"/>
          </p:cNvSpPr>
          <p:nvPr>
            <p:ph type="sldNum" sz="quarter" idx="12"/>
          </p:nvPr>
        </p:nvSpPr>
        <p:spPr/>
        <p:txBody>
          <a:bodyPr/>
          <a:lstStyle/>
          <a:p>
            <a:fld id="{936E8F43-F9EA-4230-B78B-945B307CCDF3}" type="slidenum">
              <a:rPr lang="en-US" smtClean="0"/>
              <a:t>‹#›</a:t>
            </a:fld>
            <a:endParaRPr lang="en-US"/>
          </a:p>
        </p:txBody>
      </p:sp>
    </p:spTree>
    <p:extLst>
      <p:ext uri="{BB962C8B-B14F-4D97-AF65-F5344CB8AC3E}">
        <p14:creationId xmlns:p14="http://schemas.microsoft.com/office/powerpoint/2010/main" val="20085683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Dikey Başlık 1">
            <a:extLst>
              <a:ext uri="{FF2B5EF4-FFF2-40B4-BE49-F238E27FC236}">
                <a16:creationId xmlns:a16="http://schemas.microsoft.com/office/drawing/2014/main" id="{CEF89B30-A55C-4E65-8D14-1D6F5623DD6C}"/>
              </a:ext>
            </a:extLst>
          </p:cNvPr>
          <p:cNvSpPr>
            <a:spLocks noGrp="1"/>
          </p:cNvSpPr>
          <p:nvPr>
            <p:ph type="title" orient="vert"/>
          </p:nvPr>
        </p:nvSpPr>
        <p:spPr>
          <a:xfrm>
            <a:off x="8724900" y="365125"/>
            <a:ext cx="2628900" cy="5811838"/>
          </a:xfrm>
        </p:spPr>
        <p:txBody>
          <a:bodyPr vert="eaVert"/>
          <a:lstStyle/>
          <a:p>
            <a:r>
              <a:rPr lang="tr-TR"/>
              <a:t>Asıl başlık stilini düzenlemek için tıklayın</a:t>
            </a:r>
            <a:endParaRPr lang="en-US"/>
          </a:p>
        </p:txBody>
      </p:sp>
      <p:sp>
        <p:nvSpPr>
          <p:cNvPr id="3" name="Dikey Metin Yer Tutucusu 2">
            <a:extLst>
              <a:ext uri="{FF2B5EF4-FFF2-40B4-BE49-F238E27FC236}">
                <a16:creationId xmlns:a16="http://schemas.microsoft.com/office/drawing/2014/main" id="{F2442AEB-F50E-4E97-8379-8C5A0A2DD176}"/>
              </a:ext>
            </a:extLst>
          </p:cNvPr>
          <p:cNvSpPr>
            <a:spLocks noGrp="1"/>
          </p:cNvSpPr>
          <p:nvPr>
            <p:ph type="body" orient="vert" idx="1"/>
          </p:nvPr>
        </p:nvSpPr>
        <p:spPr>
          <a:xfrm>
            <a:off x="838200" y="365125"/>
            <a:ext cx="7734300" cy="5811838"/>
          </a:xfrm>
        </p:spPr>
        <p:txBody>
          <a:bodyPr vert="eaVert"/>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a:p>
        </p:txBody>
      </p:sp>
      <p:sp>
        <p:nvSpPr>
          <p:cNvPr id="4" name="Veri Yer Tutucusu 3">
            <a:extLst>
              <a:ext uri="{FF2B5EF4-FFF2-40B4-BE49-F238E27FC236}">
                <a16:creationId xmlns:a16="http://schemas.microsoft.com/office/drawing/2014/main" id="{82AFB257-BC1C-4436-8ACE-31C6A9AD41A8}"/>
              </a:ext>
            </a:extLst>
          </p:cNvPr>
          <p:cNvSpPr>
            <a:spLocks noGrp="1"/>
          </p:cNvSpPr>
          <p:nvPr>
            <p:ph type="dt" sz="half" idx="10"/>
          </p:nvPr>
        </p:nvSpPr>
        <p:spPr/>
        <p:txBody>
          <a:bodyPr/>
          <a:lstStyle/>
          <a:p>
            <a:fld id="{6DB5AAB7-68C7-4953-9A4D-16D8AAC4F0BE}" type="datetimeFigureOut">
              <a:rPr lang="en-US" smtClean="0"/>
              <a:t>11/7/2020</a:t>
            </a:fld>
            <a:endParaRPr lang="en-US"/>
          </a:p>
        </p:txBody>
      </p:sp>
      <p:sp>
        <p:nvSpPr>
          <p:cNvPr id="5" name="Alt Bilgi Yer Tutucusu 4">
            <a:extLst>
              <a:ext uri="{FF2B5EF4-FFF2-40B4-BE49-F238E27FC236}">
                <a16:creationId xmlns:a16="http://schemas.microsoft.com/office/drawing/2014/main" id="{8CB84646-EC38-4EB0-9AEF-A1F2567E8DC4}"/>
              </a:ext>
            </a:extLst>
          </p:cNvPr>
          <p:cNvSpPr>
            <a:spLocks noGrp="1"/>
          </p:cNvSpPr>
          <p:nvPr>
            <p:ph type="ftr" sz="quarter" idx="11"/>
          </p:nvPr>
        </p:nvSpPr>
        <p:spPr/>
        <p:txBody>
          <a:bodyPr/>
          <a:lstStyle/>
          <a:p>
            <a:endParaRPr lang="en-US"/>
          </a:p>
        </p:txBody>
      </p:sp>
      <p:sp>
        <p:nvSpPr>
          <p:cNvPr id="6" name="Slayt Numarası Yer Tutucusu 5">
            <a:extLst>
              <a:ext uri="{FF2B5EF4-FFF2-40B4-BE49-F238E27FC236}">
                <a16:creationId xmlns:a16="http://schemas.microsoft.com/office/drawing/2014/main" id="{26713296-5408-4854-A431-0F70E1C177E2}"/>
              </a:ext>
            </a:extLst>
          </p:cNvPr>
          <p:cNvSpPr>
            <a:spLocks noGrp="1"/>
          </p:cNvSpPr>
          <p:nvPr>
            <p:ph type="sldNum" sz="quarter" idx="12"/>
          </p:nvPr>
        </p:nvSpPr>
        <p:spPr/>
        <p:txBody>
          <a:bodyPr/>
          <a:lstStyle/>
          <a:p>
            <a:fld id="{936E8F43-F9EA-4230-B78B-945B307CCDF3}" type="slidenum">
              <a:rPr lang="en-US" smtClean="0"/>
              <a:t>‹#›</a:t>
            </a:fld>
            <a:endParaRPr lang="en-US"/>
          </a:p>
        </p:txBody>
      </p:sp>
    </p:spTree>
    <p:extLst>
      <p:ext uri="{BB962C8B-B14F-4D97-AF65-F5344CB8AC3E}">
        <p14:creationId xmlns:p14="http://schemas.microsoft.com/office/powerpoint/2010/main" val="200759170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Başlık 1"/>
          <p:cNvSpPr>
            <a:spLocks noGrp="1"/>
          </p:cNvSpPr>
          <p:nvPr>
            <p:ph type="ctrTitle"/>
          </p:nvPr>
        </p:nvSpPr>
        <p:spPr>
          <a:xfrm>
            <a:off x="914400" y="2130426"/>
            <a:ext cx="10363200" cy="1470025"/>
          </a:xfrm>
        </p:spPr>
        <p:txBody>
          <a:bodyPr/>
          <a:lstStyle/>
          <a:p>
            <a:r>
              <a:rPr lang="tr-TR"/>
              <a:t>Asıl başlık stili için tıklatın</a:t>
            </a:r>
            <a:endParaRPr lang="en-US"/>
          </a:p>
        </p:txBody>
      </p:sp>
      <p:sp>
        <p:nvSpPr>
          <p:cNvPr id="3" name="Alt Başlık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tr-TR"/>
              <a:t>Asıl alt başlık stilini düzenlemek için tıklatın</a:t>
            </a:r>
            <a:endParaRPr lang="en-US"/>
          </a:p>
        </p:txBody>
      </p:sp>
      <p:sp>
        <p:nvSpPr>
          <p:cNvPr id="4" name="Veri Yer Tutucusu 3"/>
          <p:cNvSpPr>
            <a:spLocks noGrp="1"/>
          </p:cNvSpPr>
          <p:nvPr>
            <p:ph type="dt" sz="half" idx="10"/>
          </p:nvPr>
        </p:nvSpPr>
        <p:spPr/>
        <p:txBody>
          <a:bodyPr/>
          <a:lstStyle>
            <a:lvl1pPr fontAlgn="base">
              <a:spcBef>
                <a:spcPct val="0"/>
              </a:spcBef>
              <a:spcAft>
                <a:spcPct val="0"/>
              </a:spcAft>
              <a:defRPr>
                <a:latin typeface="Tahoma" pitchFamily="34" charset="0"/>
              </a:defRPr>
            </a:lvl1pPr>
          </a:lstStyle>
          <a:p>
            <a:pPr>
              <a:defRPr/>
            </a:pPr>
            <a:endParaRPr lang="en-US"/>
          </a:p>
        </p:txBody>
      </p:sp>
      <p:sp>
        <p:nvSpPr>
          <p:cNvPr id="5" name="Altbilgi Yer Tutucusu 4"/>
          <p:cNvSpPr>
            <a:spLocks noGrp="1"/>
          </p:cNvSpPr>
          <p:nvPr>
            <p:ph type="ftr" sz="quarter" idx="11"/>
          </p:nvPr>
        </p:nvSpPr>
        <p:spPr/>
        <p:txBody>
          <a:bodyPr/>
          <a:lstStyle>
            <a:lvl1pPr fontAlgn="base">
              <a:spcBef>
                <a:spcPct val="0"/>
              </a:spcBef>
              <a:spcAft>
                <a:spcPct val="0"/>
              </a:spcAft>
              <a:defRPr>
                <a:latin typeface="Tahoma" pitchFamily="34" charset="0"/>
              </a:defRPr>
            </a:lvl1pPr>
          </a:lstStyle>
          <a:p>
            <a:pPr>
              <a:defRPr/>
            </a:pPr>
            <a:endParaRPr lang="en-US"/>
          </a:p>
        </p:txBody>
      </p:sp>
      <p:sp>
        <p:nvSpPr>
          <p:cNvPr id="6" name="Slayt Numarası Yer Tutucusu 5"/>
          <p:cNvSpPr>
            <a:spLocks noGrp="1"/>
          </p:cNvSpPr>
          <p:nvPr>
            <p:ph type="sldNum" sz="quarter" idx="12"/>
          </p:nvPr>
        </p:nvSpPr>
        <p:spPr/>
        <p:txBody>
          <a:bodyPr/>
          <a:lstStyle>
            <a:lvl1pPr fontAlgn="base">
              <a:spcBef>
                <a:spcPct val="0"/>
              </a:spcBef>
              <a:spcAft>
                <a:spcPct val="0"/>
              </a:spcAft>
              <a:defRPr>
                <a:latin typeface="Tahoma" pitchFamily="34" charset="0"/>
              </a:defRPr>
            </a:lvl1pPr>
          </a:lstStyle>
          <a:p>
            <a:pPr>
              <a:defRPr/>
            </a:pPr>
            <a:fld id="{864E401C-5DBF-498A-9E6E-8B9173C8FC54}" type="slidenum">
              <a:rPr lang="en-US"/>
              <a:pPr>
                <a:defRPr/>
              </a:pPr>
              <a:t>‹#›</a:t>
            </a:fld>
            <a:endParaRPr lang="en-US"/>
          </a:p>
        </p:txBody>
      </p:sp>
    </p:spTree>
    <p:extLst>
      <p:ext uri="{BB962C8B-B14F-4D97-AF65-F5344CB8AC3E}">
        <p14:creationId xmlns:p14="http://schemas.microsoft.com/office/powerpoint/2010/main" val="104667515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a:t>Asıl başlık stili için tıklatın</a:t>
            </a:r>
            <a:endParaRPr lang="en-US"/>
          </a:p>
        </p:txBody>
      </p:sp>
      <p:sp>
        <p:nvSpPr>
          <p:cNvPr id="3" name="İçerik Yer Tutucusu 2"/>
          <p:cNvSpPr>
            <a:spLocks noGrp="1"/>
          </p:cNvSpPr>
          <p:nvPr>
            <p:ph idx="1"/>
          </p:nvPr>
        </p:nvSpPr>
        <p:spPr/>
        <p:txBody>
          <a:body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endParaRPr lang="en-US"/>
          </a:p>
        </p:txBody>
      </p:sp>
      <p:sp>
        <p:nvSpPr>
          <p:cNvPr id="4" name="Veri Yer Tutucusu 3"/>
          <p:cNvSpPr>
            <a:spLocks noGrp="1"/>
          </p:cNvSpPr>
          <p:nvPr>
            <p:ph type="dt" sz="half" idx="10"/>
          </p:nvPr>
        </p:nvSpPr>
        <p:spPr/>
        <p:txBody>
          <a:bodyPr/>
          <a:lstStyle>
            <a:lvl1pPr fontAlgn="base">
              <a:spcBef>
                <a:spcPct val="0"/>
              </a:spcBef>
              <a:spcAft>
                <a:spcPct val="0"/>
              </a:spcAft>
              <a:defRPr>
                <a:latin typeface="Tahoma" pitchFamily="34" charset="0"/>
              </a:defRPr>
            </a:lvl1pPr>
          </a:lstStyle>
          <a:p>
            <a:pPr>
              <a:defRPr/>
            </a:pPr>
            <a:endParaRPr lang="en-US"/>
          </a:p>
        </p:txBody>
      </p:sp>
      <p:sp>
        <p:nvSpPr>
          <p:cNvPr id="5" name="Altbilgi Yer Tutucusu 4"/>
          <p:cNvSpPr>
            <a:spLocks noGrp="1"/>
          </p:cNvSpPr>
          <p:nvPr>
            <p:ph type="ftr" sz="quarter" idx="11"/>
          </p:nvPr>
        </p:nvSpPr>
        <p:spPr/>
        <p:txBody>
          <a:bodyPr/>
          <a:lstStyle>
            <a:lvl1pPr fontAlgn="base">
              <a:spcBef>
                <a:spcPct val="0"/>
              </a:spcBef>
              <a:spcAft>
                <a:spcPct val="0"/>
              </a:spcAft>
              <a:defRPr>
                <a:latin typeface="Tahoma" pitchFamily="34" charset="0"/>
              </a:defRPr>
            </a:lvl1pPr>
          </a:lstStyle>
          <a:p>
            <a:pPr>
              <a:defRPr/>
            </a:pPr>
            <a:endParaRPr lang="en-US"/>
          </a:p>
        </p:txBody>
      </p:sp>
      <p:sp>
        <p:nvSpPr>
          <p:cNvPr id="6" name="Slayt Numarası Yer Tutucusu 5"/>
          <p:cNvSpPr>
            <a:spLocks noGrp="1"/>
          </p:cNvSpPr>
          <p:nvPr>
            <p:ph type="sldNum" sz="quarter" idx="12"/>
          </p:nvPr>
        </p:nvSpPr>
        <p:spPr/>
        <p:txBody>
          <a:bodyPr/>
          <a:lstStyle>
            <a:lvl1pPr fontAlgn="base">
              <a:spcBef>
                <a:spcPct val="0"/>
              </a:spcBef>
              <a:spcAft>
                <a:spcPct val="0"/>
              </a:spcAft>
              <a:defRPr>
                <a:latin typeface="Tahoma" pitchFamily="34" charset="0"/>
              </a:defRPr>
            </a:lvl1pPr>
          </a:lstStyle>
          <a:p>
            <a:pPr>
              <a:defRPr/>
            </a:pPr>
            <a:fld id="{E0AB966D-1A00-47BE-A9AC-C224889C5675}" type="slidenum">
              <a:rPr lang="en-US"/>
              <a:pPr>
                <a:defRPr/>
              </a:pPr>
              <a:t>‹#›</a:t>
            </a:fld>
            <a:endParaRPr lang="en-US"/>
          </a:p>
        </p:txBody>
      </p:sp>
    </p:spTree>
    <p:extLst>
      <p:ext uri="{BB962C8B-B14F-4D97-AF65-F5344CB8AC3E}">
        <p14:creationId xmlns:p14="http://schemas.microsoft.com/office/powerpoint/2010/main" val="66380330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Başlık 1"/>
          <p:cNvSpPr>
            <a:spLocks noGrp="1"/>
          </p:cNvSpPr>
          <p:nvPr>
            <p:ph type="title"/>
          </p:nvPr>
        </p:nvSpPr>
        <p:spPr>
          <a:xfrm>
            <a:off x="963084" y="4406901"/>
            <a:ext cx="10363200" cy="1362075"/>
          </a:xfrm>
        </p:spPr>
        <p:txBody>
          <a:bodyPr anchor="t"/>
          <a:lstStyle>
            <a:lvl1pPr algn="l">
              <a:defRPr sz="4000" b="1" cap="all"/>
            </a:lvl1pPr>
          </a:lstStyle>
          <a:p>
            <a:r>
              <a:rPr lang="tr-TR"/>
              <a:t>Asıl başlık stili için tıklatın</a:t>
            </a:r>
            <a:endParaRPr lang="en-US"/>
          </a:p>
        </p:txBody>
      </p:sp>
      <p:sp>
        <p:nvSpPr>
          <p:cNvPr id="3" name="Metin Yer Tutucusu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a:t>Asıl metin stillerini düzenlemek için tıklatın</a:t>
            </a:r>
          </a:p>
        </p:txBody>
      </p:sp>
      <p:sp>
        <p:nvSpPr>
          <p:cNvPr id="4" name="Veri Yer Tutucusu 3"/>
          <p:cNvSpPr>
            <a:spLocks noGrp="1"/>
          </p:cNvSpPr>
          <p:nvPr>
            <p:ph type="dt" sz="half" idx="10"/>
          </p:nvPr>
        </p:nvSpPr>
        <p:spPr/>
        <p:txBody>
          <a:bodyPr/>
          <a:lstStyle>
            <a:lvl1pPr fontAlgn="base">
              <a:spcBef>
                <a:spcPct val="0"/>
              </a:spcBef>
              <a:spcAft>
                <a:spcPct val="0"/>
              </a:spcAft>
              <a:defRPr>
                <a:latin typeface="Tahoma" pitchFamily="34" charset="0"/>
              </a:defRPr>
            </a:lvl1pPr>
          </a:lstStyle>
          <a:p>
            <a:pPr>
              <a:defRPr/>
            </a:pPr>
            <a:endParaRPr lang="en-US"/>
          </a:p>
        </p:txBody>
      </p:sp>
      <p:sp>
        <p:nvSpPr>
          <p:cNvPr id="5" name="Altbilgi Yer Tutucusu 4"/>
          <p:cNvSpPr>
            <a:spLocks noGrp="1"/>
          </p:cNvSpPr>
          <p:nvPr>
            <p:ph type="ftr" sz="quarter" idx="11"/>
          </p:nvPr>
        </p:nvSpPr>
        <p:spPr/>
        <p:txBody>
          <a:bodyPr/>
          <a:lstStyle>
            <a:lvl1pPr fontAlgn="base">
              <a:spcBef>
                <a:spcPct val="0"/>
              </a:spcBef>
              <a:spcAft>
                <a:spcPct val="0"/>
              </a:spcAft>
              <a:defRPr>
                <a:latin typeface="Tahoma" pitchFamily="34" charset="0"/>
              </a:defRPr>
            </a:lvl1pPr>
          </a:lstStyle>
          <a:p>
            <a:pPr>
              <a:defRPr/>
            </a:pPr>
            <a:endParaRPr lang="en-US"/>
          </a:p>
        </p:txBody>
      </p:sp>
      <p:sp>
        <p:nvSpPr>
          <p:cNvPr id="6" name="Slayt Numarası Yer Tutucusu 5"/>
          <p:cNvSpPr>
            <a:spLocks noGrp="1"/>
          </p:cNvSpPr>
          <p:nvPr>
            <p:ph type="sldNum" sz="quarter" idx="12"/>
          </p:nvPr>
        </p:nvSpPr>
        <p:spPr/>
        <p:txBody>
          <a:bodyPr/>
          <a:lstStyle>
            <a:lvl1pPr fontAlgn="base">
              <a:spcBef>
                <a:spcPct val="0"/>
              </a:spcBef>
              <a:spcAft>
                <a:spcPct val="0"/>
              </a:spcAft>
              <a:defRPr>
                <a:latin typeface="Tahoma" pitchFamily="34" charset="0"/>
              </a:defRPr>
            </a:lvl1pPr>
          </a:lstStyle>
          <a:p>
            <a:pPr>
              <a:defRPr/>
            </a:pPr>
            <a:fld id="{C05C6002-A54D-43D7-B618-F524BFECD0D7}" type="slidenum">
              <a:rPr lang="en-US"/>
              <a:pPr>
                <a:defRPr/>
              </a:pPr>
              <a:t>‹#›</a:t>
            </a:fld>
            <a:endParaRPr lang="en-US"/>
          </a:p>
        </p:txBody>
      </p:sp>
    </p:spTree>
    <p:extLst>
      <p:ext uri="{BB962C8B-B14F-4D97-AF65-F5344CB8AC3E}">
        <p14:creationId xmlns:p14="http://schemas.microsoft.com/office/powerpoint/2010/main" val="58792582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a:t>Asıl başlık stili için tıklatın</a:t>
            </a:r>
            <a:endParaRPr lang="en-US"/>
          </a:p>
        </p:txBody>
      </p:sp>
      <p:sp>
        <p:nvSpPr>
          <p:cNvPr id="3" name="İçerik Yer Tutucusu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endParaRPr lang="en-US"/>
          </a:p>
        </p:txBody>
      </p:sp>
      <p:sp>
        <p:nvSpPr>
          <p:cNvPr id="4" name="İçerik Yer Tutucusu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endParaRPr lang="en-US"/>
          </a:p>
        </p:txBody>
      </p:sp>
      <p:sp>
        <p:nvSpPr>
          <p:cNvPr id="5" name="Veri Yer Tutucusu 4"/>
          <p:cNvSpPr>
            <a:spLocks noGrp="1"/>
          </p:cNvSpPr>
          <p:nvPr>
            <p:ph type="dt" sz="half" idx="10"/>
          </p:nvPr>
        </p:nvSpPr>
        <p:spPr/>
        <p:txBody>
          <a:bodyPr/>
          <a:lstStyle>
            <a:lvl1pPr fontAlgn="base">
              <a:spcBef>
                <a:spcPct val="0"/>
              </a:spcBef>
              <a:spcAft>
                <a:spcPct val="0"/>
              </a:spcAft>
              <a:defRPr>
                <a:latin typeface="Tahoma" pitchFamily="34" charset="0"/>
              </a:defRPr>
            </a:lvl1pPr>
          </a:lstStyle>
          <a:p>
            <a:pPr>
              <a:defRPr/>
            </a:pPr>
            <a:endParaRPr lang="en-US"/>
          </a:p>
        </p:txBody>
      </p:sp>
      <p:sp>
        <p:nvSpPr>
          <p:cNvPr id="6" name="Altbilgi Yer Tutucusu 5"/>
          <p:cNvSpPr>
            <a:spLocks noGrp="1"/>
          </p:cNvSpPr>
          <p:nvPr>
            <p:ph type="ftr" sz="quarter" idx="11"/>
          </p:nvPr>
        </p:nvSpPr>
        <p:spPr/>
        <p:txBody>
          <a:bodyPr/>
          <a:lstStyle>
            <a:lvl1pPr fontAlgn="base">
              <a:spcBef>
                <a:spcPct val="0"/>
              </a:spcBef>
              <a:spcAft>
                <a:spcPct val="0"/>
              </a:spcAft>
              <a:defRPr>
                <a:latin typeface="Tahoma" pitchFamily="34" charset="0"/>
              </a:defRPr>
            </a:lvl1pPr>
          </a:lstStyle>
          <a:p>
            <a:pPr>
              <a:defRPr/>
            </a:pPr>
            <a:endParaRPr lang="en-US"/>
          </a:p>
        </p:txBody>
      </p:sp>
      <p:sp>
        <p:nvSpPr>
          <p:cNvPr id="7" name="Slayt Numarası Yer Tutucusu 6"/>
          <p:cNvSpPr>
            <a:spLocks noGrp="1"/>
          </p:cNvSpPr>
          <p:nvPr>
            <p:ph type="sldNum" sz="quarter" idx="12"/>
          </p:nvPr>
        </p:nvSpPr>
        <p:spPr/>
        <p:txBody>
          <a:bodyPr/>
          <a:lstStyle>
            <a:lvl1pPr fontAlgn="base">
              <a:spcBef>
                <a:spcPct val="0"/>
              </a:spcBef>
              <a:spcAft>
                <a:spcPct val="0"/>
              </a:spcAft>
              <a:defRPr>
                <a:latin typeface="Tahoma" pitchFamily="34" charset="0"/>
              </a:defRPr>
            </a:lvl1pPr>
          </a:lstStyle>
          <a:p>
            <a:pPr>
              <a:defRPr/>
            </a:pPr>
            <a:fld id="{19B22471-5440-4536-AEE6-BD80520D40AC}" type="slidenum">
              <a:rPr lang="en-US"/>
              <a:pPr>
                <a:defRPr/>
              </a:pPr>
              <a:t>‹#›</a:t>
            </a:fld>
            <a:endParaRPr lang="en-US"/>
          </a:p>
        </p:txBody>
      </p:sp>
    </p:spTree>
    <p:extLst>
      <p:ext uri="{BB962C8B-B14F-4D97-AF65-F5344CB8AC3E}">
        <p14:creationId xmlns:p14="http://schemas.microsoft.com/office/powerpoint/2010/main" val="429062001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lvl1pPr>
              <a:defRPr/>
            </a:lvl1pPr>
          </a:lstStyle>
          <a:p>
            <a:r>
              <a:rPr lang="tr-TR"/>
              <a:t>Asıl başlık stili için tıklatın</a:t>
            </a:r>
            <a:endParaRPr lang="en-US"/>
          </a:p>
        </p:txBody>
      </p:sp>
      <p:sp>
        <p:nvSpPr>
          <p:cNvPr id="3" name="Metin Yer Tutucusu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tıklatın</a:t>
            </a:r>
          </a:p>
        </p:txBody>
      </p:sp>
      <p:sp>
        <p:nvSpPr>
          <p:cNvPr id="4" name="İçerik Yer Tutucusu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endParaRPr lang="en-US"/>
          </a:p>
        </p:txBody>
      </p:sp>
      <p:sp>
        <p:nvSpPr>
          <p:cNvPr id="5" name="Metin Yer Tutucusu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tıklatın</a:t>
            </a:r>
          </a:p>
        </p:txBody>
      </p:sp>
      <p:sp>
        <p:nvSpPr>
          <p:cNvPr id="6" name="İçerik Yer Tutucusu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endParaRPr lang="en-US"/>
          </a:p>
        </p:txBody>
      </p:sp>
      <p:sp>
        <p:nvSpPr>
          <p:cNvPr id="7" name="Veri Yer Tutucusu 6"/>
          <p:cNvSpPr>
            <a:spLocks noGrp="1"/>
          </p:cNvSpPr>
          <p:nvPr>
            <p:ph type="dt" sz="half" idx="10"/>
          </p:nvPr>
        </p:nvSpPr>
        <p:spPr/>
        <p:txBody>
          <a:bodyPr/>
          <a:lstStyle>
            <a:lvl1pPr fontAlgn="base">
              <a:spcBef>
                <a:spcPct val="0"/>
              </a:spcBef>
              <a:spcAft>
                <a:spcPct val="0"/>
              </a:spcAft>
              <a:defRPr>
                <a:latin typeface="Tahoma" pitchFamily="34" charset="0"/>
              </a:defRPr>
            </a:lvl1pPr>
          </a:lstStyle>
          <a:p>
            <a:pPr>
              <a:defRPr/>
            </a:pPr>
            <a:endParaRPr lang="en-US"/>
          </a:p>
        </p:txBody>
      </p:sp>
      <p:sp>
        <p:nvSpPr>
          <p:cNvPr id="8" name="Altbilgi Yer Tutucusu 7"/>
          <p:cNvSpPr>
            <a:spLocks noGrp="1"/>
          </p:cNvSpPr>
          <p:nvPr>
            <p:ph type="ftr" sz="quarter" idx="11"/>
          </p:nvPr>
        </p:nvSpPr>
        <p:spPr/>
        <p:txBody>
          <a:bodyPr/>
          <a:lstStyle>
            <a:lvl1pPr fontAlgn="base">
              <a:spcBef>
                <a:spcPct val="0"/>
              </a:spcBef>
              <a:spcAft>
                <a:spcPct val="0"/>
              </a:spcAft>
              <a:defRPr>
                <a:latin typeface="Tahoma" pitchFamily="34" charset="0"/>
              </a:defRPr>
            </a:lvl1pPr>
          </a:lstStyle>
          <a:p>
            <a:pPr>
              <a:defRPr/>
            </a:pPr>
            <a:endParaRPr lang="en-US"/>
          </a:p>
        </p:txBody>
      </p:sp>
      <p:sp>
        <p:nvSpPr>
          <p:cNvPr id="9" name="Slayt Numarası Yer Tutucusu 8"/>
          <p:cNvSpPr>
            <a:spLocks noGrp="1"/>
          </p:cNvSpPr>
          <p:nvPr>
            <p:ph type="sldNum" sz="quarter" idx="12"/>
          </p:nvPr>
        </p:nvSpPr>
        <p:spPr/>
        <p:txBody>
          <a:bodyPr/>
          <a:lstStyle>
            <a:lvl1pPr fontAlgn="base">
              <a:spcBef>
                <a:spcPct val="0"/>
              </a:spcBef>
              <a:spcAft>
                <a:spcPct val="0"/>
              </a:spcAft>
              <a:defRPr>
                <a:latin typeface="Tahoma" pitchFamily="34" charset="0"/>
              </a:defRPr>
            </a:lvl1pPr>
          </a:lstStyle>
          <a:p>
            <a:pPr>
              <a:defRPr/>
            </a:pPr>
            <a:fld id="{104E2121-6309-4403-85BF-55627FF6BF8E}" type="slidenum">
              <a:rPr lang="en-US"/>
              <a:pPr>
                <a:defRPr/>
              </a:pPr>
              <a:t>‹#›</a:t>
            </a:fld>
            <a:endParaRPr lang="en-US"/>
          </a:p>
        </p:txBody>
      </p:sp>
    </p:spTree>
    <p:extLst>
      <p:ext uri="{BB962C8B-B14F-4D97-AF65-F5344CB8AC3E}">
        <p14:creationId xmlns:p14="http://schemas.microsoft.com/office/powerpoint/2010/main" val="222397751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a:t>Asıl başlık stili için tıklatın</a:t>
            </a:r>
            <a:endParaRPr lang="en-US"/>
          </a:p>
        </p:txBody>
      </p:sp>
      <p:sp>
        <p:nvSpPr>
          <p:cNvPr id="3" name="Veri Yer Tutucusu 2"/>
          <p:cNvSpPr>
            <a:spLocks noGrp="1"/>
          </p:cNvSpPr>
          <p:nvPr>
            <p:ph type="dt" sz="half" idx="10"/>
          </p:nvPr>
        </p:nvSpPr>
        <p:spPr/>
        <p:txBody>
          <a:bodyPr/>
          <a:lstStyle>
            <a:lvl1pPr fontAlgn="base">
              <a:spcBef>
                <a:spcPct val="0"/>
              </a:spcBef>
              <a:spcAft>
                <a:spcPct val="0"/>
              </a:spcAft>
              <a:defRPr>
                <a:latin typeface="Tahoma" pitchFamily="34" charset="0"/>
              </a:defRPr>
            </a:lvl1pPr>
          </a:lstStyle>
          <a:p>
            <a:pPr>
              <a:defRPr/>
            </a:pPr>
            <a:endParaRPr lang="en-US"/>
          </a:p>
        </p:txBody>
      </p:sp>
      <p:sp>
        <p:nvSpPr>
          <p:cNvPr id="4" name="Altbilgi Yer Tutucusu 3"/>
          <p:cNvSpPr>
            <a:spLocks noGrp="1"/>
          </p:cNvSpPr>
          <p:nvPr>
            <p:ph type="ftr" sz="quarter" idx="11"/>
          </p:nvPr>
        </p:nvSpPr>
        <p:spPr/>
        <p:txBody>
          <a:bodyPr/>
          <a:lstStyle>
            <a:lvl1pPr fontAlgn="base">
              <a:spcBef>
                <a:spcPct val="0"/>
              </a:spcBef>
              <a:spcAft>
                <a:spcPct val="0"/>
              </a:spcAft>
              <a:defRPr>
                <a:latin typeface="Tahoma" pitchFamily="34" charset="0"/>
              </a:defRPr>
            </a:lvl1pPr>
          </a:lstStyle>
          <a:p>
            <a:pPr>
              <a:defRPr/>
            </a:pPr>
            <a:endParaRPr lang="en-US"/>
          </a:p>
        </p:txBody>
      </p:sp>
      <p:sp>
        <p:nvSpPr>
          <p:cNvPr id="5" name="Slayt Numarası Yer Tutucusu 4"/>
          <p:cNvSpPr>
            <a:spLocks noGrp="1"/>
          </p:cNvSpPr>
          <p:nvPr>
            <p:ph type="sldNum" sz="quarter" idx="12"/>
          </p:nvPr>
        </p:nvSpPr>
        <p:spPr/>
        <p:txBody>
          <a:bodyPr/>
          <a:lstStyle>
            <a:lvl1pPr fontAlgn="base">
              <a:spcBef>
                <a:spcPct val="0"/>
              </a:spcBef>
              <a:spcAft>
                <a:spcPct val="0"/>
              </a:spcAft>
              <a:defRPr>
                <a:latin typeface="Tahoma" pitchFamily="34" charset="0"/>
              </a:defRPr>
            </a:lvl1pPr>
          </a:lstStyle>
          <a:p>
            <a:pPr>
              <a:defRPr/>
            </a:pPr>
            <a:fld id="{A6F2DA8D-ED81-4038-B964-8D540F0A62B9}" type="slidenum">
              <a:rPr lang="en-US"/>
              <a:pPr>
                <a:defRPr/>
              </a:pPr>
              <a:t>‹#›</a:t>
            </a:fld>
            <a:endParaRPr lang="en-US"/>
          </a:p>
        </p:txBody>
      </p:sp>
    </p:spTree>
    <p:extLst>
      <p:ext uri="{BB962C8B-B14F-4D97-AF65-F5344CB8AC3E}">
        <p14:creationId xmlns:p14="http://schemas.microsoft.com/office/powerpoint/2010/main" val="368645494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Veri Yer Tutucusu 1"/>
          <p:cNvSpPr>
            <a:spLocks noGrp="1"/>
          </p:cNvSpPr>
          <p:nvPr>
            <p:ph type="dt" sz="half" idx="10"/>
          </p:nvPr>
        </p:nvSpPr>
        <p:spPr/>
        <p:txBody>
          <a:bodyPr/>
          <a:lstStyle>
            <a:lvl1pPr fontAlgn="base">
              <a:spcBef>
                <a:spcPct val="0"/>
              </a:spcBef>
              <a:spcAft>
                <a:spcPct val="0"/>
              </a:spcAft>
              <a:defRPr>
                <a:latin typeface="Tahoma" pitchFamily="34" charset="0"/>
              </a:defRPr>
            </a:lvl1pPr>
          </a:lstStyle>
          <a:p>
            <a:pPr>
              <a:defRPr/>
            </a:pPr>
            <a:endParaRPr lang="en-US"/>
          </a:p>
        </p:txBody>
      </p:sp>
      <p:sp>
        <p:nvSpPr>
          <p:cNvPr id="3" name="Altbilgi Yer Tutucusu 2"/>
          <p:cNvSpPr>
            <a:spLocks noGrp="1"/>
          </p:cNvSpPr>
          <p:nvPr>
            <p:ph type="ftr" sz="quarter" idx="11"/>
          </p:nvPr>
        </p:nvSpPr>
        <p:spPr/>
        <p:txBody>
          <a:bodyPr/>
          <a:lstStyle>
            <a:lvl1pPr fontAlgn="base">
              <a:spcBef>
                <a:spcPct val="0"/>
              </a:spcBef>
              <a:spcAft>
                <a:spcPct val="0"/>
              </a:spcAft>
              <a:defRPr>
                <a:latin typeface="Tahoma" pitchFamily="34" charset="0"/>
              </a:defRPr>
            </a:lvl1pPr>
          </a:lstStyle>
          <a:p>
            <a:pPr>
              <a:defRPr/>
            </a:pPr>
            <a:endParaRPr lang="en-US"/>
          </a:p>
        </p:txBody>
      </p:sp>
      <p:sp>
        <p:nvSpPr>
          <p:cNvPr id="4" name="Slayt Numarası Yer Tutucusu 3"/>
          <p:cNvSpPr>
            <a:spLocks noGrp="1"/>
          </p:cNvSpPr>
          <p:nvPr>
            <p:ph type="sldNum" sz="quarter" idx="12"/>
          </p:nvPr>
        </p:nvSpPr>
        <p:spPr/>
        <p:txBody>
          <a:bodyPr/>
          <a:lstStyle>
            <a:lvl1pPr fontAlgn="base">
              <a:spcBef>
                <a:spcPct val="0"/>
              </a:spcBef>
              <a:spcAft>
                <a:spcPct val="0"/>
              </a:spcAft>
              <a:defRPr>
                <a:latin typeface="Tahoma" pitchFamily="34" charset="0"/>
              </a:defRPr>
            </a:lvl1pPr>
          </a:lstStyle>
          <a:p>
            <a:pPr>
              <a:defRPr/>
            </a:pPr>
            <a:fld id="{F744FED9-5AE7-4BBB-B717-050D13CA1FA0}" type="slidenum">
              <a:rPr lang="en-US"/>
              <a:pPr>
                <a:defRPr/>
              </a:pPr>
              <a:t>‹#›</a:t>
            </a:fld>
            <a:endParaRPr lang="en-US"/>
          </a:p>
        </p:txBody>
      </p:sp>
    </p:spTree>
    <p:extLst>
      <p:ext uri="{BB962C8B-B14F-4D97-AF65-F5344CB8AC3E}">
        <p14:creationId xmlns:p14="http://schemas.microsoft.com/office/powerpoint/2010/main" val="301802780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Başlık 1"/>
          <p:cNvSpPr>
            <a:spLocks noGrp="1"/>
          </p:cNvSpPr>
          <p:nvPr>
            <p:ph type="title"/>
          </p:nvPr>
        </p:nvSpPr>
        <p:spPr>
          <a:xfrm>
            <a:off x="609601" y="273050"/>
            <a:ext cx="4011084" cy="1162050"/>
          </a:xfrm>
        </p:spPr>
        <p:txBody>
          <a:bodyPr anchor="b"/>
          <a:lstStyle>
            <a:lvl1pPr algn="l">
              <a:defRPr sz="2000" b="1"/>
            </a:lvl1pPr>
          </a:lstStyle>
          <a:p>
            <a:r>
              <a:rPr lang="tr-TR"/>
              <a:t>Asıl başlık stili için tıklatın</a:t>
            </a:r>
            <a:endParaRPr lang="en-US"/>
          </a:p>
        </p:txBody>
      </p:sp>
      <p:sp>
        <p:nvSpPr>
          <p:cNvPr id="3" name="İçerik Yer Tutucusu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endParaRPr lang="en-US"/>
          </a:p>
        </p:txBody>
      </p:sp>
      <p:sp>
        <p:nvSpPr>
          <p:cNvPr id="4" name="Metin Yer Tutucusu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a:t>Asıl metin stillerini düzenlemek için tıklatın</a:t>
            </a:r>
          </a:p>
        </p:txBody>
      </p:sp>
      <p:sp>
        <p:nvSpPr>
          <p:cNvPr id="5" name="Veri Yer Tutucusu 4"/>
          <p:cNvSpPr>
            <a:spLocks noGrp="1"/>
          </p:cNvSpPr>
          <p:nvPr>
            <p:ph type="dt" sz="half" idx="10"/>
          </p:nvPr>
        </p:nvSpPr>
        <p:spPr/>
        <p:txBody>
          <a:bodyPr/>
          <a:lstStyle>
            <a:lvl1pPr fontAlgn="base">
              <a:spcBef>
                <a:spcPct val="0"/>
              </a:spcBef>
              <a:spcAft>
                <a:spcPct val="0"/>
              </a:spcAft>
              <a:defRPr>
                <a:latin typeface="Tahoma" pitchFamily="34" charset="0"/>
              </a:defRPr>
            </a:lvl1pPr>
          </a:lstStyle>
          <a:p>
            <a:pPr>
              <a:defRPr/>
            </a:pPr>
            <a:endParaRPr lang="en-US"/>
          </a:p>
        </p:txBody>
      </p:sp>
      <p:sp>
        <p:nvSpPr>
          <p:cNvPr id="6" name="Altbilgi Yer Tutucusu 5"/>
          <p:cNvSpPr>
            <a:spLocks noGrp="1"/>
          </p:cNvSpPr>
          <p:nvPr>
            <p:ph type="ftr" sz="quarter" idx="11"/>
          </p:nvPr>
        </p:nvSpPr>
        <p:spPr/>
        <p:txBody>
          <a:bodyPr/>
          <a:lstStyle>
            <a:lvl1pPr fontAlgn="base">
              <a:spcBef>
                <a:spcPct val="0"/>
              </a:spcBef>
              <a:spcAft>
                <a:spcPct val="0"/>
              </a:spcAft>
              <a:defRPr>
                <a:latin typeface="Tahoma" pitchFamily="34" charset="0"/>
              </a:defRPr>
            </a:lvl1pPr>
          </a:lstStyle>
          <a:p>
            <a:pPr>
              <a:defRPr/>
            </a:pPr>
            <a:endParaRPr lang="en-US"/>
          </a:p>
        </p:txBody>
      </p:sp>
      <p:sp>
        <p:nvSpPr>
          <p:cNvPr id="7" name="Slayt Numarası Yer Tutucusu 6"/>
          <p:cNvSpPr>
            <a:spLocks noGrp="1"/>
          </p:cNvSpPr>
          <p:nvPr>
            <p:ph type="sldNum" sz="quarter" idx="12"/>
          </p:nvPr>
        </p:nvSpPr>
        <p:spPr/>
        <p:txBody>
          <a:bodyPr/>
          <a:lstStyle>
            <a:lvl1pPr fontAlgn="base">
              <a:spcBef>
                <a:spcPct val="0"/>
              </a:spcBef>
              <a:spcAft>
                <a:spcPct val="0"/>
              </a:spcAft>
              <a:defRPr>
                <a:latin typeface="Tahoma" pitchFamily="34" charset="0"/>
              </a:defRPr>
            </a:lvl1pPr>
          </a:lstStyle>
          <a:p>
            <a:pPr>
              <a:defRPr/>
            </a:pPr>
            <a:fld id="{8C1FA525-FD8E-4C91-B7E7-CBD362DFEAD7}" type="slidenum">
              <a:rPr lang="en-US"/>
              <a:pPr>
                <a:defRPr/>
              </a:pPr>
              <a:t>‹#›</a:t>
            </a:fld>
            <a:endParaRPr lang="en-US"/>
          </a:p>
        </p:txBody>
      </p:sp>
    </p:spTree>
    <p:extLst>
      <p:ext uri="{BB962C8B-B14F-4D97-AF65-F5344CB8AC3E}">
        <p14:creationId xmlns:p14="http://schemas.microsoft.com/office/powerpoint/2010/main" val="20102691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0D05D1CB-7175-494F-9A31-4BD24B13A954}"/>
              </a:ext>
            </a:extLst>
          </p:cNvPr>
          <p:cNvSpPr>
            <a:spLocks noGrp="1"/>
          </p:cNvSpPr>
          <p:nvPr>
            <p:ph type="title"/>
          </p:nvPr>
        </p:nvSpPr>
        <p:spPr/>
        <p:txBody>
          <a:bodyPr/>
          <a:lstStyle/>
          <a:p>
            <a:r>
              <a:rPr lang="tr-TR"/>
              <a:t>Asıl başlık stilini düzenlemek için tıklayın</a:t>
            </a:r>
            <a:endParaRPr lang="en-US"/>
          </a:p>
        </p:txBody>
      </p:sp>
      <p:sp>
        <p:nvSpPr>
          <p:cNvPr id="3" name="İçerik Yer Tutucusu 2">
            <a:extLst>
              <a:ext uri="{FF2B5EF4-FFF2-40B4-BE49-F238E27FC236}">
                <a16:creationId xmlns:a16="http://schemas.microsoft.com/office/drawing/2014/main" id="{DF8A3820-52C0-48C4-9F34-30DE2B56F9BC}"/>
              </a:ext>
            </a:extLst>
          </p:cNvPr>
          <p:cNvSpPr>
            <a:spLocks noGrp="1"/>
          </p:cNvSpPr>
          <p:nvPr>
            <p:ph idx="1"/>
          </p:nvPr>
        </p:nvSpPr>
        <p:spPr/>
        <p:txBody>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a:p>
        </p:txBody>
      </p:sp>
      <p:sp>
        <p:nvSpPr>
          <p:cNvPr id="4" name="Veri Yer Tutucusu 3">
            <a:extLst>
              <a:ext uri="{FF2B5EF4-FFF2-40B4-BE49-F238E27FC236}">
                <a16:creationId xmlns:a16="http://schemas.microsoft.com/office/drawing/2014/main" id="{29B7A5A9-4E40-41AB-B741-D5DC0FBCB26C}"/>
              </a:ext>
            </a:extLst>
          </p:cNvPr>
          <p:cNvSpPr>
            <a:spLocks noGrp="1"/>
          </p:cNvSpPr>
          <p:nvPr>
            <p:ph type="dt" sz="half" idx="10"/>
          </p:nvPr>
        </p:nvSpPr>
        <p:spPr/>
        <p:txBody>
          <a:bodyPr/>
          <a:lstStyle/>
          <a:p>
            <a:fld id="{6DB5AAB7-68C7-4953-9A4D-16D8AAC4F0BE}" type="datetimeFigureOut">
              <a:rPr lang="en-US" smtClean="0"/>
              <a:t>11/7/2020</a:t>
            </a:fld>
            <a:endParaRPr lang="en-US"/>
          </a:p>
        </p:txBody>
      </p:sp>
      <p:sp>
        <p:nvSpPr>
          <p:cNvPr id="5" name="Alt Bilgi Yer Tutucusu 4">
            <a:extLst>
              <a:ext uri="{FF2B5EF4-FFF2-40B4-BE49-F238E27FC236}">
                <a16:creationId xmlns:a16="http://schemas.microsoft.com/office/drawing/2014/main" id="{D5BA1711-9403-4DB3-8E99-429E961C7E8F}"/>
              </a:ext>
            </a:extLst>
          </p:cNvPr>
          <p:cNvSpPr>
            <a:spLocks noGrp="1"/>
          </p:cNvSpPr>
          <p:nvPr>
            <p:ph type="ftr" sz="quarter" idx="11"/>
          </p:nvPr>
        </p:nvSpPr>
        <p:spPr/>
        <p:txBody>
          <a:bodyPr/>
          <a:lstStyle/>
          <a:p>
            <a:endParaRPr lang="en-US"/>
          </a:p>
        </p:txBody>
      </p:sp>
      <p:sp>
        <p:nvSpPr>
          <p:cNvPr id="6" name="Slayt Numarası Yer Tutucusu 5">
            <a:extLst>
              <a:ext uri="{FF2B5EF4-FFF2-40B4-BE49-F238E27FC236}">
                <a16:creationId xmlns:a16="http://schemas.microsoft.com/office/drawing/2014/main" id="{75E411BC-A91A-4E81-AAF8-9B37036D43E0}"/>
              </a:ext>
            </a:extLst>
          </p:cNvPr>
          <p:cNvSpPr>
            <a:spLocks noGrp="1"/>
          </p:cNvSpPr>
          <p:nvPr>
            <p:ph type="sldNum" sz="quarter" idx="12"/>
          </p:nvPr>
        </p:nvSpPr>
        <p:spPr/>
        <p:txBody>
          <a:bodyPr/>
          <a:lstStyle/>
          <a:p>
            <a:fld id="{936E8F43-F9EA-4230-B78B-945B307CCDF3}" type="slidenum">
              <a:rPr lang="en-US" smtClean="0"/>
              <a:t>‹#›</a:t>
            </a:fld>
            <a:endParaRPr lang="en-US"/>
          </a:p>
        </p:txBody>
      </p:sp>
    </p:spTree>
    <p:extLst>
      <p:ext uri="{BB962C8B-B14F-4D97-AF65-F5344CB8AC3E}">
        <p14:creationId xmlns:p14="http://schemas.microsoft.com/office/powerpoint/2010/main" val="70623917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Başlık 1"/>
          <p:cNvSpPr>
            <a:spLocks noGrp="1"/>
          </p:cNvSpPr>
          <p:nvPr>
            <p:ph type="title"/>
          </p:nvPr>
        </p:nvSpPr>
        <p:spPr>
          <a:xfrm>
            <a:off x="2389717" y="4800600"/>
            <a:ext cx="7315200" cy="566738"/>
          </a:xfrm>
        </p:spPr>
        <p:txBody>
          <a:bodyPr anchor="b"/>
          <a:lstStyle>
            <a:lvl1pPr algn="l">
              <a:defRPr sz="2000" b="1"/>
            </a:lvl1pPr>
          </a:lstStyle>
          <a:p>
            <a:r>
              <a:rPr lang="tr-TR"/>
              <a:t>Asıl başlık stili için tıklatın</a:t>
            </a:r>
            <a:endParaRPr lang="en-US"/>
          </a:p>
        </p:txBody>
      </p:sp>
      <p:sp>
        <p:nvSpPr>
          <p:cNvPr id="3" name="Resim Yer Tutucusu 2"/>
          <p:cNvSpPr>
            <a:spLocks noGrp="1"/>
          </p:cNvSpPr>
          <p:nvPr>
            <p:ph type="pic" idx="1"/>
          </p:nvPr>
        </p:nvSpPr>
        <p:spPr>
          <a:xfrm>
            <a:off x="2389717" y="612775"/>
            <a:ext cx="73152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Metin Yer Tutucusu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a:t>Asıl metin stillerini düzenlemek için tıklatın</a:t>
            </a:r>
          </a:p>
        </p:txBody>
      </p:sp>
      <p:sp>
        <p:nvSpPr>
          <p:cNvPr id="5" name="Veri Yer Tutucusu 4"/>
          <p:cNvSpPr>
            <a:spLocks noGrp="1"/>
          </p:cNvSpPr>
          <p:nvPr>
            <p:ph type="dt" sz="half" idx="10"/>
          </p:nvPr>
        </p:nvSpPr>
        <p:spPr/>
        <p:txBody>
          <a:bodyPr/>
          <a:lstStyle>
            <a:lvl1pPr fontAlgn="base">
              <a:spcBef>
                <a:spcPct val="0"/>
              </a:spcBef>
              <a:spcAft>
                <a:spcPct val="0"/>
              </a:spcAft>
              <a:defRPr>
                <a:latin typeface="Tahoma" pitchFamily="34" charset="0"/>
              </a:defRPr>
            </a:lvl1pPr>
          </a:lstStyle>
          <a:p>
            <a:pPr>
              <a:defRPr/>
            </a:pPr>
            <a:endParaRPr lang="en-US"/>
          </a:p>
        </p:txBody>
      </p:sp>
      <p:sp>
        <p:nvSpPr>
          <p:cNvPr id="6" name="Altbilgi Yer Tutucusu 5"/>
          <p:cNvSpPr>
            <a:spLocks noGrp="1"/>
          </p:cNvSpPr>
          <p:nvPr>
            <p:ph type="ftr" sz="quarter" idx="11"/>
          </p:nvPr>
        </p:nvSpPr>
        <p:spPr/>
        <p:txBody>
          <a:bodyPr/>
          <a:lstStyle>
            <a:lvl1pPr fontAlgn="base">
              <a:spcBef>
                <a:spcPct val="0"/>
              </a:spcBef>
              <a:spcAft>
                <a:spcPct val="0"/>
              </a:spcAft>
              <a:defRPr>
                <a:latin typeface="Tahoma" pitchFamily="34" charset="0"/>
              </a:defRPr>
            </a:lvl1pPr>
          </a:lstStyle>
          <a:p>
            <a:pPr>
              <a:defRPr/>
            </a:pPr>
            <a:endParaRPr lang="en-US"/>
          </a:p>
        </p:txBody>
      </p:sp>
      <p:sp>
        <p:nvSpPr>
          <p:cNvPr id="7" name="Slayt Numarası Yer Tutucusu 6"/>
          <p:cNvSpPr>
            <a:spLocks noGrp="1"/>
          </p:cNvSpPr>
          <p:nvPr>
            <p:ph type="sldNum" sz="quarter" idx="12"/>
          </p:nvPr>
        </p:nvSpPr>
        <p:spPr/>
        <p:txBody>
          <a:bodyPr/>
          <a:lstStyle>
            <a:lvl1pPr fontAlgn="base">
              <a:spcBef>
                <a:spcPct val="0"/>
              </a:spcBef>
              <a:spcAft>
                <a:spcPct val="0"/>
              </a:spcAft>
              <a:defRPr>
                <a:latin typeface="Tahoma" pitchFamily="34" charset="0"/>
              </a:defRPr>
            </a:lvl1pPr>
          </a:lstStyle>
          <a:p>
            <a:pPr>
              <a:defRPr/>
            </a:pPr>
            <a:fld id="{5CEF5ECC-CC5D-4E13-8815-1A721A2B6C54}" type="slidenum">
              <a:rPr lang="en-US"/>
              <a:pPr>
                <a:defRPr/>
              </a:pPr>
              <a:t>‹#›</a:t>
            </a:fld>
            <a:endParaRPr lang="en-US"/>
          </a:p>
        </p:txBody>
      </p:sp>
    </p:spTree>
    <p:extLst>
      <p:ext uri="{BB962C8B-B14F-4D97-AF65-F5344CB8AC3E}">
        <p14:creationId xmlns:p14="http://schemas.microsoft.com/office/powerpoint/2010/main" val="83250967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a:t>Asıl başlık stili için tıklatın</a:t>
            </a:r>
            <a:endParaRPr lang="en-US"/>
          </a:p>
        </p:txBody>
      </p:sp>
      <p:sp>
        <p:nvSpPr>
          <p:cNvPr id="3" name="Dikey Metin Yer Tutucusu 2"/>
          <p:cNvSpPr>
            <a:spLocks noGrp="1"/>
          </p:cNvSpPr>
          <p:nvPr>
            <p:ph type="body" orient="vert" idx="1"/>
          </p:nvPr>
        </p:nvSpPr>
        <p:spPr/>
        <p:txBody>
          <a:bodyPr vert="eaVert"/>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endParaRPr lang="en-US"/>
          </a:p>
        </p:txBody>
      </p:sp>
      <p:sp>
        <p:nvSpPr>
          <p:cNvPr id="4" name="Veri Yer Tutucusu 3"/>
          <p:cNvSpPr>
            <a:spLocks noGrp="1"/>
          </p:cNvSpPr>
          <p:nvPr>
            <p:ph type="dt" sz="half" idx="10"/>
          </p:nvPr>
        </p:nvSpPr>
        <p:spPr/>
        <p:txBody>
          <a:bodyPr/>
          <a:lstStyle>
            <a:lvl1pPr fontAlgn="base">
              <a:spcBef>
                <a:spcPct val="0"/>
              </a:spcBef>
              <a:spcAft>
                <a:spcPct val="0"/>
              </a:spcAft>
              <a:defRPr>
                <a:latin typeface="Tahoma" pitchFamily="34" charset="0"/>
              </a:defRPr>
            </a:lvl1pPr>
          </a:lstStyle>
          <a:p>
            <a:pPr>
              <a:defRPr/>
            </a:pPr>
            <a:endParaRPr lang="en-US"/>
          </a:p>
        </p:txBody>
      </p:sp>
      <p:sp>
        <p:nvSpPr>
          <p:cNvPr id="5" name="Altbilgi Yer Tutucusu 4"/>
          <p:cNvSpPr>
            <a:spLocks noGrp="1"/>
          </p:cNvSpPr>
          <p:nvPr>
            <p:ph type="ftr" sz="quarter" idx="11"/>
          </p:nvPr>
        </p:nvSpPr>
        <p:spPr/>
        <p:txBody>
          <a:bodyPr/>
          <a:lstStyle>
            <a:lvl1pPr fontAlgn="base">
              <a:spcBef>
                <a:spcPct val="0"/>
              </a:spcBef>
              <a:spcAft>
                <a:spcPct val="0"/>
              </a:spcAft>
              <a:defRPr>
                <a:latin typeface="Tahoma" pitchFamily="34" charset="0"/>
              </a:defRPr>
            </a:lvl1pPr>
          </a:lstStyle>
          <a:p>
            <a:pPr>
              <a:defRPr/>
            </a:pPr>
            <a:endParaRPr lang="en-US"/>
          </a:p>
        </p:txBody>
      </p:sp>
      <p:sp>
        <p:nvSpPr>
          <p:cNvPr id="6" name="Slayt Numarası Yer Tutucusu 5"/>
          <p:cNvSpPr>
            <a:spLocks noGrp="1"/>
          </p:cNvSpPr>
          <p:nvPr>
            <p:ph type="sldNum" sz="quarter" idx="12"/>
          </p:nvPr>
        </p:nvSpPr>
        <p:spPr/>
        <p:txBody>
          <a:bodyPr/>
          <a:lstStyle>
            <a:lvl1pPr fontAlgn="base">
              <a:spcBef>
                <a:spcPct val="0"/>
              </a:spcBef>
              <a:spcAft>
                <a:spcPct val="0"/>
              </a:spcAft>
              <a:defRPr>
                <a:latin typeface="Tahoma" pitchFamily="34" charset="0"/>
              </a:defRPr>
            </a:lvl1pPr>
          </a:lstStyle>
          <a:p>
            <a:pPr>
              <a:defRPr/>
            </a:pPr>
            <a:fld id="{0E5332C9-C3BA-41FE-99D6-87CC82FF8E1C}" type="slidenum">
              <a:rPr lang="en-US"/>
              <a:pPr>
                <a:defRPr/>
              </a:pPr>
              <a:t>‹#›</a:t>
            </a:fld>
            <a:endParaRPr lang="en-US"/>
          </a:p>
        </p:txBody>
      </p:sp>
    </p:spTree>
    <p:extLst>
      <p:ext uri="{BB962C8B-B14F-4D97-AF65-F5344CB8AC3E}">
        <p14:creationId xmlns:p14="http://schemas.microsoft.com/office/powerpoint/2010/main" val="338919028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Dikey Başlık 1"/>
          <p:cNvSpPr>
            <a:spLocks noGrp="1"/>
          </p:cNvSpPr>
          <p:nvPr>
            <p:ph type="title" orient="vert"/>
          </p:nvPr>
        </p:nvSpPr>
        <p:spPr>
          <a:xfrm>
            <a:off x="8839200" y="274639"/>
            <a:ext cx="2743200" cy="5851525"/>
          </a:xfrm>
        </p:spPr>
        <p:txBody>
          <a:bodyPr vert="eaVert"/>
          <a:lstStyle/>
          <a:p>
            <a:r>
              <a:rPr lang="tr-TR"/>
              <a:t>Asıl başlık stili için tıklatın</a:t>
            </a:r>
            <a:endParaRPr lang="en-US"/>
          </a:p>
        </p:txBody>
      </p:sp>
      <p:sp>
        <p:nvSpPr>
          <p:cNvPr id="3" name="Dikey Metin Yer Tutucusu 2"/>
          <p:cNvSpPr>
            <a:spLocks noGrp="1"/>
          </p:cNvSpPr>
          <p:nvPr>
            <p:ph type="body" orient="vert" idx="1"/>
          </p:nvPr>
        </p:nvSpPr>
        <p:spPr>
          <a:xfrm>
            <a:off x="609600" y="274639"/>
            <a:ext cx="8026400" cy="5851525"/>
          </a:xfrm>
        </p:spPr>
        <p:txBody>
          <a:bodyPr vert="eaVert"/>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endParaRPr lang="en-US"/>
          </a:p>
        </p:txBody>
      </p:sp>
      <p:sp>
        <p:nvSpPr>
          <p:cNvPr id="4" name="Veri Yer Tutucusu 3"/>
          <p:cNvSpPr>
            <a:spLocks noGrp="1"/>
          </p:cNvSpPr>
          <p:nvPr>
            <p:ph type="dt" sz="half" idx="10"/>
          </p:nvPr>
        </p:nvSpPr>
        <p:spPr/>
        <p:txBody>
          <a:bodyPr/>
          <a:lstStyle>
            <a:lvl1pPr fontAlgn="base">
              <a:spcBef>
                <a:spcPct val="0"/>
              </a:spcBef>
              <a:spcAft>
                <a:spcPct val="0"/>
              </a:spcAft>
              <a:defRPr>
                <a:latin typeface="Tahoma" pitchFamily="34" charset="0"/>
              </a:defRPr>
            </a:lvl1pPr>
          </a:lstStyle>
          <a:p>
            <a:pPr>
              <a:defRPr/>
            </a:pPr>
            <a:endParaRPr lang="en-US"/>
          </a:p>
        </p:txBody>
      </p:sp>
      <p:sp>
        <p:nvSpPr>
          <p:cNvPr id="5" name="Altbilgi Yer Tutucusu 4"/>
          <p:cNvSpPr>
            <a:spLocks noGrp="1"/>
          </p:cNvSpPr>
          <p:nvPr>
            <p:ph type="ftr" sz="quarter" idx="11"/>
          </p:nvPr>
        </p:nvSpPr>
        <p:spPr/>
        <p:txBody>
          <a:bodyPr/>
          <a:lstStyle>
            <a:lvl1pPr fontAlgn="base">
              <a:spcBef>
                <a:spcPct val="0"/>
              </a:spcBef>
              <a:spcAft>
                <a:spcPct val="0"/>
              </a:spcAft>
              <a:defRPr>
                <a:latin typeface="Tahoma" pitchFamily="34" charset="0"/>
              </a:defRPr>
            </a:lvl1pPr>
          </a:lstStyle>
          <a:p>
            <a:pPr>
              <a:defRPr/>
            </a:pPr>
            <a:endParaRPr lang="en-US"/>
          </a:p>
        </p:txBody>
      </p:sp>
      <p:sp>
        <p:nvSpPr>
          <p:cNvPr id="6" name="Slayt Numarası Yer Tutucusu 5"/>
          <p:cNvSpPr>
            <a:spLocks noGrp="1"/>
          </p:cNvSpPr>
          <p:nvPr>
            <p:ph type="sldNum" sz="quarter" idx="12"/>
          </p:nvPr>
        </p:nvSpPr>
        <p:spPr/>
        <p:txBody>
          <a:bodyPr/>
          <a:lstStyle>
            <a:lvl1pPr fontAlgn="base">
              <a:spcBef>
                <a:spcPct val="0"/>
              </a:spcBef>
              <a:spcAft>
                <a:spcPct val="0"/>
              </a:spcAft>
              <a:defRPr>
                <a:latin typeface="Tahoma" pitchFamily="34" charset="0"/>
              </a:defRPr>
            </a:lvl1pPr>
          </a:lstStyle>
          <a:p>
            <a:pPr>
              <a:defRPr/>
            </a:pPr>
            <a:fld id="{4195A4C8-1124-48E0-8288-253D7517C6A9}" type="slidenum">
              <a:rPr lang="en-US"/>
              <a:pPr>
                <a:defRPr/>
              </a:pPr>
              <a:t>‹#›</a:t>
            </a:fld>
            <a:endParaRPr lang="en-US"/>
          </a:p>
        </p:txBody>
      </p:sp>
    </p:spTree>
    <p:extLst>
      <p:ext uri="{BB962C8B-B14F-4D97-AF65-F5344CB8AC3E}">
        <p14:creationId xmlns:p14="http://schemas.microsoft.com/office/powerpoint/2010/main" val="253176126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Başlık 1"/>
          <p:cNvSpPr>
            <a:spLocks noGrp="1"/>
          </p:cNvSpPr>
          <p:nvPr>
            <p:ph type="ctrTitle"/>
          </p:nvPr>
        </p:nvSpPr>
        <p:spPr>
          <a:xfrm>
            <a:off x="914400" y="2130426"/>
            <a:ext cx="10363200" cy="1470025"/>
          </a:xfrm>
        </p:spPr>
        <p:txBody>
          <a:bodyPr/>
          <a:lstStyle/>
          <a:p>
            <a:r>
              <a:rPr lang="tr-TR"/>
              <a:t>Asıl başlık stili için tıklatın</a:t>
            </a:r>
            <a:endParaRPr lang="en-US"/>
          </a:p>
        </p:txBody>
      </p:sp>
      <p:sp>
        <p:nvSpPr>
          <p:cNvPr id="3" name="Alt Başlık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tr-TR"/>
              <a:t>Asıl alt başlık stilini düzenlemek için tıklatın</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2A71E9CB-DBD3-4384-839F-269A38557592}" type="slidenum">
              <a:rPr lang="en-US"/>
              <a:pPr>
                <a:defRPr/>
              </a:pPr>
              <a:t>‹#›</a:t>
            </a:fld>
            <a:endParaRPr lang="en-US"/>
          </a:p>
        </p:txBody>
      </p:sp>
    </p:spTree>
    <p:extLst>
      <p:ext uri="{BB962C8B-B14F-4D97-AF65-F5344CB8AC3E}">
        <p14:creationId xmlns:p14="http://schemas.microsoft.com/office/powerpoint/2010/main" val="3044705853"/>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a:t>Asıl başlık stili için tıklatın</a:t>
            </a:r>
            <a:endParaRPr lang="en-US"/>
          </a:p>
        </p:txBody>
      </p:sp>
      <p:sp>
        <p:nvSpPr>
          <p:cNvPr id="3" name="İçerik Yer Tutucusu 2"/>
          <p:cNvSpPr>
            <a:spLocks noGrp="1"/>
          </p:cNvSpPr>
          <p:nvPr>
            <p:ph idx="1"/>
          </p:nvPr>
        </p:nvSpPr>
        <p:spPr/>
        <p:txBody>
          <a:body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64674D0F-A5D7-486B-A10E-B0E763BCAB2F}" type="slidenum">
              <a:rPr lang="en-US"/>
              <a:pPr>
                <a:defRPr/>
              </a:pPr>
              <a:t>‹#›</a:t>
            </a:fld>
            <a:endParaRPr lang="en-US"/>
          </a:p>
        </p:txBody>
      </p:sp>
    </p:spTree>
    <p:extLst>
      <p:ext uri="{BB962C8B-B14F-4D97-AF65-F5344CB8AC3E}">
        <p14:creationId xmlns:p14="http://schemas.microsoft.com/office/powerpoint/2010/main" val="3074414478"/>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Başlık 1"/>
          <p:cNvSpPr>
            <a:spLocks noGrp="1"/>
          </p:cNvSpPr>
          <p:nvPr>
            <p:ph type="title"/>
          </p:nvPr>
        </p:nvSpPr>
        <p:spPr>
          <a:xfrm>
            <a:off x="963084" y="4406901"/>
            <a:ext cx="10363200" cy="1362075"/>
          </a:xfrm>
        </p:spPr>
        <p:txBody>
          <a:bodyPr anchor="t"/>
          <a:lstStyle>
            <a:lvl1pPr algn="l">
              <a:defRPr sz="4000" b="1" cap="all"/>
            </a:lvl1pPr>
          </a:lstStyle>
          <a:p>
            <a:r>
              <a:rPr lang="tr-TR"/>
              <a:t>Asıl başlık stili için tıklatın</a:t>
            </a:r>
            <a:endParaRPr lang="en-US"/>
          </a:p>
        </p:txBody>
      </p:sp>
      <p:sp>
        <p:nvSpPr>
          <p:cNvPr id="3" name="Metin Yer Tutucusu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tr-TR"/>
              <a:t>Asıl metin stillerini düzenlemek için tıklatın</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A62669DD-C687-4EC5-A4D4-9E3115E9D302}" type="slidenum">
              <a:rPr lang="en-US"/>
              <a:pPr>
                <a:defRPr/>
              </a:pPr>
              <a:t>‹#›</a:t>
            </a:fld>
            <a:endParaRPr lang="en-US"/>
          </a:p>
        </p:txBody>
      </p:sp>
    </p:spTree>
    <p:extLst>
      <p:ext uri="{BB962C8B-B14F-4D97-AF65-F5344CB8AC3E}">
        <p14:creationId xmlns:p14="http://schemas.microsoft.com/office/powerpoint/2010/main" val="189261883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a:t>Asıl başlık stili için tıklatın</a:t>
            </a:r>
            <a:endParaRPr lang="en-US"/>
          </a:p>
        </p:txBody>
      </p:sp>
      <p:sp>
        <p:nvSpPr>
          <p:cNvPr id="3" name="İçerik Yer Tutucusu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endParaRPr lang="en-US"/>
          </a:p>
        </p:txBody>
      </p:sp>
      <p:sp>
        <p:nvSpPr>
          <p:cNvPr id="4" name="İçerik Yer Tutucusu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3B24FA16-74C0-4C89-980E-101664176735}" type="slidenum">
              <a:rPr lang="en-US"/>
              <a:pPr>
                <a:defRPr/>
              </a:pPr>
              <a:t>‹#›</a:t>
            </a:fld>
            <a:endParaRPr lang="en-US"/>
          </a:p>
        </p:txBody>
      </p:sp>
    </p:spTree>
    <p:extLst>
      <p:ext uri="{BB962C8B-B14F-4D97-AF65-F5344CB8AC3E}">
        <p14:creationId xmlns:p14="http://schemas.microsoft.com/office/powerpoint/2010/main" val="2515681898"/>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lvl1pPr>
              <a:defRPr/>
            </a:lvl1pPr>
          </a:lstStyle>
          <a:p>
            <a:r>
              <a:rPr lang="tr-TR"/>
              <a:t>Asıl başlık stili için tıklatın</a:t>
            </a:r>
            <a:endParaRPr lang="en-US"/>
          </a:p>
        </p:txBody>
      </p:sp>
      <p:sp>
        <p:nvSpPr>
          <p:cNvPr id="3" name="Metin Yer Tutucusu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tıklatın</a:t>
            </a:r>
          </a:p>
        </p:txBody>
      </p:sp>
      <p:sp>
        <p:nvSpPr>
          <p:cNvPr id="4" name="İçerik Yer Tutucusu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endParaRPr lang="en-US"/>
          </a:p>
        </p:txBody>
      </p:sp>
      <p:sp>
        <p:nvSpPr>
          <p:cNvPr id="5" name="Metin Yer Tutucusu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tıklatın</a:t>
            </a:r>
          </a:p>
        </p:txBody>
      </p:sp>
      <p:sp>
        <p:nvSpPr>
          <p:cNvPr id="6" name="İçerik Yer Tutucusu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8FA67F5D-CF6A-4C28-802A-FBE3FEADC79A}" type="slidenum">
              <a:rPr lang="en-US"/>
              <a:pPr>
                <a:defRPr/>
              </a:pPr>
              <a:t>‹#›</a:t>
            </a:fld>
            <a:endParaRPr lang="en-US"/>
          </a:p>
        </p:txBody>
      </p:sp>
    </p:spTree>
    <p:extLst>
      <p:ext uri="{BB962C8B-B14F-4D97-AF65-F5344CB8AC3E}">
        <p14:creationId xmlns:p14="http://schemas.microsoft.com/office/powerpoint/2010/main" val="1188779419"/>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a:t>Asıl başlık stili için tıklatın</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308BDB76-DFD1-4BB2-8F15-2BC4C330B58C}" type="slidenum">
              <a:rPr lang="en-US"/>
              <a:pPr>
                <a:defRPr/>
              </a:pPr>
              <a:t>‹#›</a:t>
            </a:fld>
            <a:endParaRPr lang="en-US"/>
          </a:p>
        </p:txBody>
      </p:sp>
    </p:spTree>
    <p:extLst>
      <p:ext uri="{BB962C8B-B14F-4D97-AF65-F5344CB8AC3E}">
        <p14:creationId xmlns:p14="http://schemas.microsoft.com/office/powerpoint/2010/main" val="3518957166"/>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584BE8B4-A1AB-4FE1-9B0C-10415A68B071}" type="slidenum">
              <a:rPr lang="en-US"/>
              <a:pPr>
                <a:defRPr/>
              </a:pPr>
              <a:t>‹#›</a:t>
            </a:fld>
            <a:endParaRPr lang="en-US"/>
          </a:p>
        </p:txBody>
      </p:sp>
    </p:spTree>
    <p:extLst>
      <p:ext uri="{BB962C8B-B14F-4D97-AF65-F5344CB8AC3E}">
        <p14:creationId xmlns:p14="http://schemas.microsoft.com/office/powerpoint/2010/main" val="339575696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 Bilgisi">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75E0C8DA-3449-4A78-AAE4-1F72A500F57F}"/>
              </a:ext>
            </a:extLst>
          </p:cNvPr>
          <p:cNvSpPr>
            <a:spLocks noGrp="1"/>
          </p:cNvSpPr>
          <p:nvPr>
            <p:ph type="title"/>
          </p:nvPr>
        </p:nvSpPr>
        <p:spPr>
          <a:xfrm>
            <a:off x="831850" y="1709738"/>
            <a:ext cx="10515600" cy="2852737"/>
          </a:xfrm>
        </p:spPr>
        <p:txBody>
          <a:bodyPr anchor="b"/>
          <a:lstStyle>
            <a:lvl1pPr>
              <a:defRPr sz="6000"/>
            </a:lvl1pPr>
          </a:lstStyle>
          <a:p>
            <a:r>
              <a:rPr lang="tr-TR"/>
              <a:t>Asıl başlık stilini düzenlemek için tıklayın</a:t>
            </a:r>
            <a:endParaRPr lang="en-US"/>
          </a:p>
        </p:txBody>
      </p:sp>
      <p:sp>
        <p:nvSpPr>
          <p:cNvPr id="3" name="Metin Yer Tutucusu 2">
            <a:extLst>
              <a:ext uri="{FF2B5EF4-FFF2-40B4-BE49-F238E27FC236}">
                <a16:creationId xmlns:a16="http://schemas.microsoft.com/office/drawing/2014/main" id="{27BBBBC8-DAF7-4547-AAD2-230533619BD8}"/>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tr-TR"/>
              <a:t>Asıl metin stillerini düzenlemek için tıklayın</a:t>
            </a:r>
          </a:p>
        </p:txBody>
      </p:sp>
      <p:sp>
        <p:nvSpPr>
          <p:cNvPr id="4" name="Veri Yer Tutucusu 3">
            <a:extLst>
              <a:ext uri="{FF2B5EF4-FFF2-40B4-BE49-F238E27FC236}">
                <a16:creationId xmlns:a16="http://schemas.microsoft.com/office/drawing/2014/main" id="{A4A691AF-F313-4F89-8EFF-367BC5E3CFCB}"/>
              </a:ext>
            </a:extLst>
          </p:cNvPr>
          <p:cNvSpPr>
            <a:spLocks noGrp="1"/>
          </p:cNvSpPr>
          <p:nvPr>
            <p:ph type="dt" sz="half" idx="10"/>
          </p:nvPr>
        </p:nvSpPr>
        <p:spPr/>
        <p:txBody>
          <a:bodyPr/>
          <a:lstStyle/>
          <a:p>
            <a:fld id="{6DB5AAB7-68C7-4953-9A4D-16D8AAC4F0BE}" type="datetimeFigureOut">
              <a:rPr lang="en-US" smtClean="0"/>
              <a:t>11/7/2020</a:t>
            </a:fld>
            <a:endParaRPr lang="en-US"/>
          </a:p>
        </p:txBody>
      </p:sp>
      <p:sp>
        <p:nvSpPr>
          <p:cNvPr id="5" name="Alt Bilgi Yer Tutucusu 4">
            <a:extLst>
              <a:ext uri="{FF2B5EF4-FFF2-40B4-BE49-F238E27FC236}">
                <a16:creationId xmlns:a16="http://schemas.microsoft.com/office/drawing/2014/main" id="{181D483B-FE90-4AA5-93A0-D551E12A3A27}"/>
              </a:ext>
            </a:extLst>
          </p:cNvPr>
          <p:cNvSpPr>
            <a:spLocks noGrp="1"/>
          </p:cNvSpPr>
          <p:nvPr>
            <p:ph type="ftr" sz="quarter" idx="11"/>
          </p:nvPr>
        </p:nvSpPr>
        <p:spPr/>
        <p:txBody>
          <a:bodyPr/>
          <a:lstStyle/>
          <a:p>
            <a:endParaRPr lang="en-US"/>
          </a:p>
        </p:txBody>
      </p:sp>
      <p:sp>
        <p:nvSpPr>
          <p:cNvPr id="6" name="Slayt Numarası Yer Tutucusu 5">
            <a:extLst>
              <a:ext uri="{FF2B5EF4-FFF2-40B4-BE49-F238E27FC236}">
                <a16:creationId xmlns:a16="http://schemas.microsoft.com/office/drawing/2014/main" id="{B61E0015-980F-4DF5-857C-4220CAA8248E}"/>
              </a:ext>
            </a:extLst>
          </p:cNvPr>
          <p:cNvSpPr>
            <a:spLocks noGrp="1"/>
          </p:cNvSpPr>
          <p:nvPr>
            <p:ph type="sldNum" sz="quarter" idx="12"/>
          </p:nvPr>
        </p:nvSpPr>
        <p:spPr/>
        <p:txBody>
          <a:bodyPr/>
          <a:lstStyle/>
          <a:p>
            <a:fld id="{936E8F43-F9EA-4230-B78B-945B307CCDF3}" type="slidenum">
              <a:rPr lang="en-US" smtClean="0"/>
              <a:t>‹#›</a:t>
            </a:fld>
            <a:endParaRPr lang="en-US"/>
          </a:p>
        </p:txBody>
      </p:sp>
    </p:spTree>
    <p:extLst>
      <p:ext uri="{BB962C8B-B14F-4D97-AF65-F5344CB8AC3E}">
        <p14:creationId xmlns:p14="http://schemas.microsoft.com/office/powerpoint/2010/main" val="3575820268"/>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Başlık 1"/>
          <p:cNvSpPr>
            <a:spLocks noGrp="1"/>
          </p:cNvSpPr>
          <p:nvPr>
            <p:ph type="title"/>
          </p:nvPr>
        </p:nvSpPr>
        <p:spPr>
          <a:xfrm>
            <a:off x="609601" y="273050"/>
            <a:ext cx="4011084" cy="1162050"/>
          </a:xfrm>
        </p:spPr>
        <p:txBody>
          <a:bodyPr anchor="b"/>
          <a:lstStyle>
            <a:lvl1pPr algn="l">
              <a:defRPr sz="2000" b="1"/>
            </a:lvl1pPr>
          </a:lstStyle>
          <a:p>
            <a:r>
              <a:rPr lang="tr-TR"/>
              <a:t>Asıl başlık stili için tıklatın</a:t>
            </a:r>
            <a:endParaRPr lang="en-US"/>
          </a:p>
        </p:txBody>
      </p:sp>
      <p:sp>
        <p:nvSpPr>
          <p:cNvPr id="3" name="İçerik Yer Tutucusu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endParaRPr lang="en-US"/>
          </a:p>
        </p:txBody>
      </p:sp>
      <p:sp>
        <p:nvSpPr>
          <p:cNvPr id="4" name="Metin Yer Tutucusu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a:t>Asıl metin stillerini düzenlemek için tıklatın</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7E7B21BB-EF35-41EA-B357-F024C96C772D}" type="slidenum">
              <a:rPr lang="en-US"/>
              <a:pPr>
                <a:defRPr/>
              </a:pPr>
              <a:t>‹#›</a:t>
            </a:fld>
            <a:endParaRPr lang="en-US"/>
          </a:p>
        </p:txBody>
      </p:sp>
    </p:spTree>
    <p:extLst>
      <p:ext uri="{BB962C8B-B14F-4D97-AF65-F5344CB8AC3E}">
        <p14:creationId xmlns:p14="http://schemas.microsoft.com/office/powerpoint/2010/main" val="658223902"/>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Başlık 1"/>
          <p:cNvSpPr>
            <a:spLocks noGrp="1"/>
          </p:cNvSpPr>
          <p:nvPr>
            <p:ph type="title"/>
          </p:nvPr>
        </p:nvSpPr>
        <p:spPr>
          <a:xfrm>
            <a:off x="2389717" y="4800600"/>
            <a:ext cx="7315200" cy="566738"/>
          </a:xfrm>
        </p:spPr>
        <p:txBody>
          <a:bodyPr anchor="b"/>
          <a:lstStyle>
            <a:lvl1pPr algn="l">
              <a:defRPr sz="2000" b="1"/>
            </a:lvl1pPr>
          </a:lstStyle>
          <a:p>
            <a:r>
              <a:rPr lang="tr-TR"/>
              <a:t>Asıl başlık stili için tıklatın</a:t>
            </a:r>
            <a:endParaRPr lang="en-US"/>
          </a:p>
        </p:txBody>
      </p:sp>
      <p:sp>
        <p:nvSpPr>
          <p:cNvPr id="3" name="Resim Yer Tutucusu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Metin Yer Tutucusu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a:t>Asıl metin stillerini düzenlemek için tıklatın</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615511DB-CED1-4DFE-804B-99B8F3465C25}" type="slidenum">
              <a:rPr lang="en-US"/>
              <a:pPr>
                <a:defRPr/>
              </a:pPr>
              <a:t>‹#›</a:t>
            </a:fld>
            <a:endParaRPr lang="en-US"/>
          </a:p>
        </p:txBody>
      </p:sp>
    </p:spTree>
    <p:extLst>
      <p:ext uri="{BB962C8B-B14F-4D97-AF65-F5344CB8AC3E}">
        <p14:creationId xmlns:p14="http://schemas.microsoft.com/office/powerpoint/2010/main" val="858075339"/>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a:t>Asıl başlık stili için tıklatın</a:t>
            </a:r>
            <a:endParaRPr lang="en-US"/>
          </a:p>
        </p:txBody>
      </p:sp>
      <p:sp>
        <p:nvSpPr>
          <p:cNvPr id="3" name="Dikey Metin Yer Tutucusu 2"/>
          <p:cNvSpPr>
            <a:spLocks noGrp="1"/>
          </p:cNvSpPr>
          <p:nvPr>
            <p:ph type="body" orient="vert" idx="1"/>
          </p:nvPr>
        </p:nvSpPr>
        <p:spPr/>
        <p:txBody>
          <a:bodyPr vert="eaVert"/>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F907D47F-802F-47E8-8BC9-17C4C5598AC6}" type="slidenum">
              <a:rPr lang="en-US"/>
              <a:pPr>
                <a:defRPr/>
              </a:pPr>
              <a:t>‹#›</a:t>
            </a:fld>
            <a:endParaRPr lang="en-US"/>
          </a:p>
        </p:txBody>
      </p:sp>
    </p:spTree>
    <p:extLst>
      <p:ext uri="{BB962C8B-B14F-4D97-AF65-F5344CB8AC3E}">
        <p14:creationId xmlns:p14="http://schemas.microsoft.com/office/powerpoint/2010/main" val="2056027183"/>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Dikey Başlık 1"/>
          <p:cNvSpPr>
            <a:spLocks noGrp="1"/>
          </p:cNvSpPr>
          <p:nvPr>
            <p:ph type="title" orient="vert"/>
          </p:nvPr>
        </p:nvSpPr>
        <p:spPr>
          <a:xfrm>
            <a:off x="8839200" y="274639"/>
            <a:ext cx="2743200" cy="5851525"/>
          </a:xfrm>
        </p:spPr>
        <p:txBody>
          <a:bodyPr vert="eaVert"/>
          <a:lstStyle/>
          <a:p>
            <a:r>
              <a:rPr lang="tr-TR"/>
              <a:t>Asıl başlık stili için tıklatın</a:t>
            </a:r>
            <a:endParaRPr lang="en-US"/>
          </a:p>
        </p:txBody>
      </p:sp>
      <p:sp>
        <p:nvSpPr>
          <p:cNvPr id="3" name="Dikey Metin Yer Tutucusu 2"/>
          <p:cNvSpPr>
            <a:spLocks noGrp="1"/>
          </p:cNvSpPr>
          <p:nvPr>
            <p:ph type="body" orient="vert" idx="1"/>
          </p:nvPr>
        </p:nvSpPr>
        <p:spPr>
          <a:xfrm>
            <a:off x="609600" y="274639"/>
            <a:ext cx="8026400" cy="5851525"/>
          </a:xfrm>
        </p:spPr>
        <p:txBody>
          <a:bodyPr vert="eaVert"/>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8CB92DF6-E384-457E-B176-B8C913BD0D55}" type="slidenum">
              <a:rPr lang="en-US"/>
              <a:pPr>
                <a:defRPr/>
              </a:pPr>
              <a:t>‹#›</a:t>
            </a:fld>
            <a:endParaRPr lang="en-US"/>
          </a:p>
        </p:txBody>
      </p:sp>
    </p:spTree>
    <p:extLst>
      <p:ext uri="{BB962C8B-B14F-4D97-AF65-F5344CB8AC3E}">
        <p14:creationId xmlns:p14="http://schemas.microsoft.com/office/powerpoint/2010/main" val="1438261790"/>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1 Başlık"/>
          <p:cNvSpPr>
            <a:spLocks noGrp="1"/>
          </p:cNvSpPr>
          <p:nvPr>
            <p:ph type="ctrTitle"/>
          </p:nvPr>
        </p:nvSpPr>
        <p:spPr>
          <a:xfrm>
            <a:off x="914400" y="2130426"/>
            <a:ext cx="10363200" cy="1470025"/>
          </a:xfrm>
        </p:spPr>
        <p:txBody>
          <a:bodyPr/>
          <a:lstStyle/>
          <a:p>
            <a:r>
              <a:rPr lang="tr-TR"/>
              <a:t>Asıl başlık stili için tıklatın</a:t>
            </a:r>
          </a:p>
        </p:txBody>
      </p:sp>
      <p:sp>
        <p:nvSpPr>
          <p:cNvPr id="3" name="2 Alt Başlık"/>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tr-TR"/>
              <a:t>Asıl alt başlık stilini düzenlemek için tıklatın</a:t>
            </a:r>
          </a:p>
        </p:txBody>
      </p:sp>
      <p:sp>
        <p:nvSpPr>
          <p:cNvPr id="4" name="3 Veri Yer Tutucusu"/>
          <p:cNvSpPr>
            <a:spLocks noGrp="1"/>
          </p:cNvSpPr>
          <p:nvPr>
            <p:ph type="dt" sz="half" idx="10"/>
          </p:nvPr>
        </p:nvSpPr>
        <p:spPr/>
        <p:txBody>
          <a:bodyPr/>
          <a:lstStyle/>
          <a:p>
            <a:fld id="{A23720DD-5B6D-40BF-8493-A6B52D484E6B}" type="datetimeFigureOut">
              <a:rPr lang="tr-TR" smtClean="0"/>
              <a:t>7.11.2020</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F302176B-0E47-46AC-8F43-DAB4B8A37D06}" type="slidenum">
              <a:rPr lang="tr-TR" smtClean="0"/>
              <a:t>‹#›</a:t>
            </a:fld>
            <a:endParaRPr lang="tr-TR"/>
          </a:p>
        </p:txBody>
      </p:sp>
    </p:spTree>
    <p:extLst>
      <p:ext uri="{BB962C8B-B14F-4D97-AF65-F5344CB8AC3E}">
        <p14:creationId xmlns:p14="http://schemas.microsoft.com/office/powerpoint/2010/main" val="4231829408"/>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a:t>Asıl başlık stili için tıklatın</a:t>
            </a:r>
          </a:p>
        </p:txBody>
      </p:sp>
      <p:sp>
        <p:nvSpPr>
          <p:cNvPr id="3" name="2 İçerik Yer Tutucusu"/>
          <p:cNvSpPr>
            <a:spLocks noGrp="1"/>
          </p:cNvSpPr>
          <p:nvPr>
            <p:ph idx="1"/>
          </p:nvPr>
        </p:nvSpPr>
        <p:spPr/>
        <p:txBody>
          <a:body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3 Veri Yer Tutucusu"/>
          <p:cNvSpPr>
            <a:spLocks noGrp="1"/>
          </p:cNvSpPr>
          <p:nvPr>
            <p:ph type="dt" sz="half" idx="10"/>
          </p:nvPr>
        </p:nvSpPr>
        <p:spPr/>
        <p:txBody>
          <a:bodyPr/>
          <a:lstStyle/>
          <a:p>
            <a:fld id="{A23720DD-5B6D-40BF-8493-A6B52D484E6B}" type="datetimeFigureOut">
              <a:rPr lang="tr-TR" smtClean="0"/>
              <a:t>7.11.2020</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F302176B-0E47-46AC-8F43-DAB4B8A37D06}" type="slidenum">
              <a:rPr lang="tr-TR" smtClean="0"/>
              <a:t>‹#›</a:t>
            </a:fld>
            <a:endParaRPr lang="tr-TR"/>
          </a:p>
        </p:txBody>
      </p:sp>
    </p:spTree>
    <p:extLst>
      <p:ext uri="{BB962C8B-B14F-4D97-AF65-F5344CB8AC3E}">
        <p14:creationId xmlns:p14="http://schemas.microsoft.com/office/powerpoint/2010/main" val="1886033218"/>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1 Başlık"/>
          <p:cNvSpPr>
            <a:spLocks noGrp="1"/>
          </p:cNvSpPr>
          <p:nvPr>
            <p:ph type="title"/>
          </p:nvPr>
        </p:nvSpPr>
        <p:spPr>
          <a:xfrm>
            <a:off x="963084" y="4406901"/>
            <a:ext cx="10363200" cy="1362075"/>
          </a:xfrm>
        </p:spPr>
        <p:txBody>
          <a:bodyPr anchor="t"/>
          <a:lstStyle>
            <a:lvl1pPr algn="l">
              <a:defRPr sz="4000" b="1" cap="all"/>
            </a:lvl1pPr>
          </a:lstStyle>
          <a:p>
            <a:r>
              <a:rPr lang="tr-TR"/>
              <a:t>Asıl başlık stili için tıklatın</a:t>
            </a:r>
          </a:p>
        </p:txBody>
      </p:sp>
      <p:sp>
        <p:nvSpPr>
          <p:cNvPr id="3" name="2 Metin Yer Tutucusu"/>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a:t>Asıl metin stillerini düzenlemek için tıklatın</a:t>
            </a:r>
          </a:p>
        </p:txBody>
      </p:sp>
      <p:sp>
        <p:nvSpPr>
          <p:cNvPr id="4" name="3 Veri Yer Tutucusu"/>
          <p:cNvSpPr>
            <a:spLocks noGrp="1"/>
          </p:cNvSpPr>
          <p:nvPr>
            <p:ph type="dt" sz="half" idx="10"/>
          </p:nvPr>
        </p:nvSpPr>
        <p:spPr/>
        <p:txBody>
          <a:bodyPr/>
          <a:lstStyle/>
          <a:p>
            <a:fld id="{A23720DD-5B6D-40BF-8493-A6B52D484E6B}" type="datetimeFigureOut">
              <a:rPr lang="tr-TR" smtClean="0"/>
              <a:t>7.11.2020</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F302176B-0E47-46AC-8F43-DAB4B8A37D06}" type="slidenum">
              <a:rPr lang="tr-TR" smtClean="0"/>
              <a:t>‹#›</a:t>
            </a:fld>
            <a:endParaRPr lang="tr-TR"/>
          </a:p>
        </p:txBody>
      </p:sp>
    </p:spTree>
    <p:extLst>
      <p:ext uri="{BB962C8B-B14F-4D97-AF65-F5344CB8AC3E}">
        <p14:creationId xmlns:p14="http://schemas.microsoft.com/office/powerpoint/2010/main" val="2774929363"/>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a:t>Asıl başlık stili için tıklatın</a:t>
            </a:r>
          </a:p>
        </p:txBody>
      </p:sp>
      <p:sp>
        <p:nvSpPr>
          <p:cNvPr id="3" name="2 İçerik Yer Tutucusu"/>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3 İçerik Yer Tutucusu"/>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5" name="4 Veri Yer Tutucusu"/>
          <p:cNvSpPr>
            <a:spLocks noGrp="1"/>
          </p:cNvSpPr>
          <p:nvPr>
            <p:ph type="dt" sz="half" idx="10"/>
          </p:nvPr>
        </p:nvSpPr>
        <p:spPr/>
        <p:txBody>
          <a:bodyPr/>
          <a:lstStyle/>
          <a:p>
            <a:fld id="{A23720DD-5B6D-40BF-8493-A6B52D484E6B}" type="datetimeFigureOut">
              <a:rPr lang="tr-TR" smtClean="0"/>
              <a:t>7.11.2020</a:t>
            </a:fld>
            <a:endParaRPr lang="tr-TR"/>
          </a:p>
        </p:txBody>
      </p:sp>
      <p:sp>
        <p:nvSpPr>
          <p:cNvPr id="6" name="5 Altbilgi Yer Tutucusu"/>
          <p:cNvSpPr>
            <a:spLocks noGrp="1"/>
          </p:cNvSpPr>
          <p:nvPr>
            <p:ph type="ftr" sz="quarter" idx="11"/>
          </p:nvPr>
        </p:nvSpPr>
        <p:spPr/>
        <p:txBody>
          <a:bodyPr/>
          <a:lstStyle/>
          <a:p>
            <a:endParaRPr lang="tr-TR"/>
          </a:p>
        </p:txBody>
      </p:sp>
      <p:sp>
        <p:nvSpPr>
          <p:cNvPr id="7" name="6 Slayt Numarası Yer Tutucusu"/>
          <p:cNvSpPr>
            <a:spLocks noGrp="1"/>
          </p:cNvSpPr>
          <p:nvPr>
            <p:ph type="sldNum" sz="quarter" idx="12"/>
          </p:nvPr>
        </p:nvSpPr>
        <p:spPr/>
        <p:txBody>
          <a:bodyPr/>
          <a:lstStyle/>
          <a:p>
            <a:fld id="{F302176B-0E47-46AC-8F43-DAB4B8A37D06}" type="slidenum">
              <a:rPr lang="tr-TR" smtClean="0"/>
              <a:t>‹#›</a:t>
            </a:fld>
            <a:endParaRPr lang="tr-TR"/>
          </a:p>
        </p:txBody>
      </p:sp>
    </p:spTree>
    <p:extLst>
      <p:ext uri="{BB962C8B-B14F-4D97-AF65-F5344CB8AC3E}">
        <p14:creationId xmlns:p14="http://schemas.microsoft.com/office/powerpoint/2010/main" val="2494138540"/>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lvl1pPr>
              <a:defRPr/>
            </a:lvl1pPr>
          </a:lstStyle>
          <a:p>
            <a:r>
              <a:rPr lang="tr-TR"/>
              <a:t>Asıl başlık stili için tıklatın</a:t>
            </a:r>
          </a:p>
        </p:txBody>
      </p:sp>
      <p:sp>
        <p:nvSpPr>
          <p:cNvPr id="3" name="2 Metin Yer Tutucusu"/>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tıklatın</a:t>
            </a:r>
          </a:p>
        </p:txBody>
      </p:sp>
      <p:sp>
        <p:nvSpPr>
          <p:cNvPr id="4" name="3 İçerik Yer Tutucusu"/>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5" name="4 Metin Yer Tutucusu"/>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tıklatın</a:t>
            </a:r>
          </a:p>
        </p:txBody>
      </p:sp>
      <p:sp>
        <p:nvSpPr>
          <p:cNvPr id="6" name="5 İçerik Yer Tutucusu"/>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7" name="6 Veri Yer Tutucusu"/>
          <p:cNvSpPr>
            <a:spLocks noGrp="1"/>
          </p:cNvSpPr>
          <p:nvPr>
            <p:ph type="dt" sz="half" idx="10"/>
          </p:nvPr>
        </p:nvSpPr>
        <p:spPr/>
        <p:txBody>
          <a:bodyPr/>
          <a:lstStyle/>
          <a:p>
            <a:fld id="{A23720DD-5B6D-40BF-8493-A6B52D484E6B}" type="datetimeFigureOut">
              <a:rPr lang="tr-TR" smtClean="0"/>
              <a:t>7.11.2020</a:t>
            </a:fld>
            <a:endParaRPr lang="tr-TR"/>
          </a:p>
        </p:txBody>
      </p:sp>
      <p:sp>
        <p:nvSpPr>
          <p:cNvPr id="8" name="7 Altbilgi Yer Tutucusu"/>
          <p:cNvSpPr>
            <a:spLocks noGrp="1"/>
          </p:cNvSpPr>
          <p:nvPr>
            <p:ph type="ftr" sz="quarter" idx="11"/>
          </p:nvPr>
        </p:nvSpPr>
        <p:spPr/>
        <p:txBody>
          <a:bodyPr/>
          <a:lstStyle/>
          <a:p>
            <a:endParaRPr lang="tr-TR"/>
          </a:p>
        </p:txBody>
      </p:sp>
      <p:sp>
        <p:nvSpPr>
          <p:cNvPr id="9" name="8 Slayt Numarası Yer Tutucusu"/>
          <p:cNvSpPr>
            <a:spLocks noGrp="1"/>
          </p:cNvSpPr>
          <p:nvPr>
            <p:ph type="sldNum" sz="quarter" idx="12"/>
          </p:nvPr>
        </p:nvSpPr>
        <p:spPr/>
        <p:txBody>
          <a:bodyPr/>
          <a:lstStyle/>
          <a:p>
            <a:fld id="{F302176B-0E47-46AC-8F43-DAB4B8A37D06}" type="slidenum">
              <a:rPr lang="tr-TR" smtClean="0"/>
              <a:t>‹#›</a:t>
            </a:fld>
            <a:endParaRPr lang="tr-TR"/>
          </a:p>
        </p:txBody>
      </p:sp>
    </p:spTree>
    <p:extLst>
      <p:ext uri="{BB962C8B-B14F-4D97-AF65-F5344CB8AC3E}">
        <p14:creationId xmlns:p14="http://schemas.microsoft.com/office/powerpoint/2010/main" val="2194919215"/>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a:t>Asıl başlık stili için tıklatın</a:t>
            </a:r>
          </a:p>
        </p:txBody>
      </p:sp>
      <p:sp>
        <p:nvSpPr>
          <p:cNvPr id="3" name="2 Veri Yer Tutucusu"/>
          <p:cNvSpPr>
            <a:spLocks noGrp="1"/>
          </p:cNvSpPr>
          <p:nvPr>
            <p:ph type="dt" sz="half" idx="10"/>
          </p:nvPr>
        </p:nvSpPr>
        <p:spPr/>
        <p:txBody>
          <a:bodyPr/>
          <a:lstStyle/>
          <a:p>
            <a:fld id="{A23720DD-5B6D-40BF-8493-A6B52D484E6B}" type="datetimeFigureOut">
              <a:rPr lang="tr-TR" smtClean="0"/>
              <a:t>7.11.2020</a:t>
            </a:fld>
            <a:endParaRPr lang="tr-TR"/>
          </a:p>
        </p:txBody>
      </p:sp>
      <p:sp>
        <p:nvSpPr>
          <p:cNvPr id="4" name="3 Altbilgi Yer Tutucusu"/>
          <p:cNvSpPr>
            <a:spLocks noGrp="1"/>
          </p:cNvSpPr>
          <p:nvPr>
            <p:ph type="ftr" sz="quarter" idx="11"/>
          </p:nvPr>
        </p:nvSpPr>
        <p:spPr/>
        <p:txBody>
          <a:bodyPr/>
          <a:lstStyle/>
          <a:p>
            <a:endParaRPr lang="tr-TR"/>
          </a:p>
        </p:txBody>
      </p:sp>
      <p:sp>
        <p:nvSpPr>
          <p:cNvPr id="5" name="4 Slayt Numarası Yer Tutucusu"/>
          <p:cNvSpPr>
            <a:spLocks noGrp="1"/>
          </p:cNvSpPr>
          <p:nvPr>
            <p:ph type="sldNum" sz="quarter" idx="12"/>
          </p:nvPr>
        </p:nvSpPr>
        <p:spPr/>
        <p:txBody>
          <a:bodyPr/>
          <a:lstStyle/>
          <a:p>
            <a:fld id="{F302176B-0E47-46AC-8F43-DAB4B8A37D06}" type="slidenum">
              <a:rPr lang="tr-TR" smtClean="0"/>
              <a:t>‹#›</a:t>
            </a:fld>
            <a:endParaRPr lang="tr-TR"/>
          </a:p>
        </p:txBody>
      </p:sp>
    </p:spTree>
    <p:extLst>
      <p:ext uri="{BB962C8B-B14F-4D97-AF65-F5344CB8AC3E}">
        <p14:creationId xmlns:p14="http://schemas.microsoft.com/office/powerpoint/2010/main" val="239290406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D01A4908-80CF-4CED-A992-D497C064D98B}"/>
              </a:ext>
            </a:extLst>
          </p:cNvPr>
          <p:cNvSpPr>
            <a:spLocks noGrp="1"/>
          </p:cNvSpPr>
          <p:nvPr>
            <p:ph type="title"/>
          </p:nvPr>
        </p:nvSpPr>
        <p:spPr/>
        <p:txBody>
          <a:bodyPr/>
          <a:lstStyle/>
          <a:p>
            <a:r>
              <a:rPr lang="tr-TR"/>
              <a:t>Asıl başlık stilini düzenlemek için tıklayın</a:t>
            </a:r>
            <a:endParaRPr lang="en-US"/>
          </a:p>
        </p:txBody>
      </p:sp>
      <p:sp>
        <p:nvSpPr>
          <p:cNvPr id="3" name="İçerik Yer Tutucusu 2">
            <a:extLst>
              <a:ext uri="{FF2B5EF4-FFF2-40B4-BE49-F238E27FC236}">
                <a16:creationId xmlns:a16="http://schemas.microsoft.com/office/drawing/2014/main" id="{F72E98F9-6C8E-46F1-87A2-E6445859E216}"/>
              </a:ext>
            </a:extLst>
          </p:cNvPr>
          <p:cNvSpPr>
            <a:spLocks noGrp="1"/>
          </p:cNvSpPr>
          <p:nvPr>
            <p:ph sz="half" idx="1"/>
          </p:nvPr>
        </p:nvSpPr>
        <p:spPr>
          <a:xfrm>
            <a:off x="838200" y="1825625"/>
            <a:ext cx="5181600" cy="4351338"/>
          </a:xfrm>
        </p:spPr>
        <p:txBody>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a:p>
        </p:txBody>
      </p:sp>
      <p:sp>
        <p:nvSpPr>
          <p:cNvPr id="4" name="İçerik Yer Tutucusu 3">
            <a:extLst>
              <a:ext uri="{FF2B5EF4-FFF2-40B4-BE49-F238E27FC236}">
                <a16:creationId xmlns:a16="http://schemas.microsoft.com/office/drawing/2014/main" id="{C8FE68BA-8155-4082-AD48-04FFA1DD313B}"/>
              </a:ext>
            </a:extLst>
          </p:cNvPr>
          <p:cNvSpPr>
            <a:spLocks noGrp="1"/>
          </p:cNvSpPr>
          <p:nvPr>
            <p:ph sz="half" idx="2"/>
          </p:nvPr>
        </p:nvSpPr>
        <p:spPr>
          <a:xfrm>
            <a:off x="6172200" y="1825625"/>
            <a:ext cx="5181600" cy="4351338"/>
          </a:xfrm>
        </p:spPr>
        <p:txBody>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a:p>
        </p:txBody>
      </p:sp>
      <p:sp>
        <p:nvSpPr>
          <p:cNvPr id="5" name="Veri Yer Tutucusu 4">
            <a:extLst>
              <a:ext uri="{FF2B5EF4-FFF2-40B4-BE49-F238E27FC236}">
                <a16:creationId xmlns:a16="http://schemas.microsoft.com/office/drawing/2014/main" id="{1502A1F7-2180-4F30-BB3F-D39027EF1DBF}"/>
              </a:ext>
            </a:extLst>
          </p:cNvPr>
          <p:cNvSpPr>
            <a:spLocks noGrp="1"/>
          </p:cNvSpPr>
          <p:nvPr>
            <p:ph type="dt" sz="half" idx="10"/>
          </p:nvPr>
        </p:nvSpPr>
        <p:spPr/>
        <p:txBody>
          <a:bodyPr/>
          <a:lstStyle/>
          <a:p>
            <a:fld id="{6DB5AAB7-68C7-4953-9A4D-16D8AAC4F0BE}" type="datetimeFigureOut">
              <a:rPr lang="en-US" smtClean="0"/>
              <a:t>11/7/2020</a:t>
            </a:fld>
            <a:endParaRPr lang="en-US"/>
          </a:p>
        </p:txBody>
      </p:sp>
      <p:sp>
        <p:nvSpPr>
          <p:cNvPr id="6" name="Alt Bilgi Yer Tutucusu 5">
            <a:extLst>
              <a:ext uri="{FF2B5EF4-FFF2-40B4-BE49-F238E27FC236}">
                <a16:creationId xmlns:a16="http://schemas.microsoft.com/office/drawing/2014/main" id="{BE43E54F-EBA5-4B9F-87EA-8D5550581827}"/>
              </a:ext>
            </a:extLst>
          </p:cNvPr>
          <p:cNvSpPr>
            <a:spLocks noGrp="1"/>
          </p:cNvSpPr>
          <p:nvPr>
            <p:ph type="ftr" sz="quarter" idx="11"/>
          </p:nvPr>
        </p:nvSpPr>
        <p:spPr/>
        <p:txBody>
          <a:bodyPr/>
          <a:lstStyle/>
          <a:p>
            <a:endParaRPr lang="en-US"/>
          </a:p>
        </p:txBody>
      </p:sp>
      <p:sp>
        <p:nvSpPr>
          <p:cNvPr id="7" name="Slayt Numarası Yer Tutucusu 6">
            <a:extLst>
              <a:ext uri="{FF2B5EF4-FFF2-40B4-BE49-F238E27FC236}">
                <a16:creationId xmlns:a16="http://schemas.microsoft.com/office/drawing/2014/main" id="{EF1968E2-386B-4B2B-8E74-A3A905902F00}"/>
              </a:ext>
            </a:extLst>
          </p:cNvPr>
          <p:cNvSpPr>
            <a:spLocks noGrp="1"/>
          </p:cNvSpPr>
          <p:nvPr>
            <p:ph type="sldNum" sz="quarter" idx="12"/>
          </p:nvPr>
        </p:nvSpPr>
        <p:spPr/>
        <p:txBody>
          <a:bodyPr/>
          <a:lstStyle/>
          <a:p>
            <a:fld id="{936E8F43-F9EA-4230-B78B-945B307CCDF3}" type="slidenum">
              <a:rPr lang="en-US" smtClean="0"/>
              <a:t>‹#›</a:t>
            </a:fld>
            <a:endParaRPr lang="en-US"/>
          </a:p>
        </p:txBody>
      </p:sp>
    </p:spTree>
    <p:extLst>
      <p:ext uri="{BB962C8B-B14F-4D97-AF65-F5344CB8AC3E}">
        <p14:creationId xmlns:p14="http://schemas.microsoft.com/office/powerpoint/2010/main" val="299405403"/>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1 Veri Yer Tutucusu"/>
          <p:cNvSpPr>
            <a:spLocks noGrp="1"/>
          </p:cNvSpPr>
          <p:nvPr>
            <p:ph type="dt" sz="half" idx="10"/>
          </p:nvPr>
        </p:nvSpPr>
        <p:spPr/>
        <p:txBody>
          <a:bodyPr/>
          <a:lstStyle/>
          <a:p>
            <a:fld id="{A23720DD-5B6D-40BF-8493-A6B52D484E6B}" type="datetimeFigureOut">
              <a:rPr lang="tr-TR" smtClean="0"/>
              <a:t>7.11.2020</a:t>
            </a:fld>
            <a:endParaRPr lang="tr-TR"/>
          </a:p>
        </p:txBody>
      </p:sp>
      <p:sp>
        <p:nvSpPr>
          <p:cNvPr id="3" name="2 Altbilgi Yer Tutucusu"/>
          <p:cNvSpPr>
            <a:spLocks noGrp="1"/>
          </p:cNvSpPr>
          <p:nvPr>
            <p:ph type="ftr" sz="quarter" idx="11"/>
          </p:nvPr>
        </p:nvSpPr>
        <p:spPr/>
        <p:txBody>
          <a:bodyPr/>
          <a:lstStyle/>
          <a:p>
            <a:endParaRPr lang="tr-TR"/>
          </a:p>
        </p:txBody>
      </p:sp>
      <p:sp>
        <p:nvSpPr>
          <p:cNvPr id="4" name="3 Slayt Numarası Yer Tutucusu"/>
          <p:cNvSpPr>
            <a:spLocks noGrp="1"/>
          </p:cNvSpPr>
          <p:nvPr>
            <p:ph type="sldNum" sz="quarter" idx="12"/>
          </p:nvPr>
        </p:nvSpPr>
        <p:spPr/>
        <p:txBody>
          <a:bodyPr/>
          <a:lstStyle/>
          <a:p>
            <a:fld id="{F302176B-0E47-46AC-8F43-DAB4B8A37D06}" type="slidenum">
              <a:rPr lang="tr-TR" smtClean="0"/>
              <a:t>‹#›</a:t>
            </a:fld>
            <a:endParaRPr lang="tr-TR"/>
          </a:p>
        </p:txBody>
      </p:sp>
    </p:spTree>
    <p:extLst>
      <p:ext uri="{BB962C8B-B14F-4D97-AF65-F5344CB8AC3E}">
        <p14:creationId xmlns:p14="http://schemas.microsoft.com/office/powerpoint/2010/main" val="1484133465"/>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1 Başlık"/>
          <p:cNvSpPr>
            <a:spLocks noGrp="1"/>
          </p:cNvSpPr>
          <p:nvPr>
            <p:ph type="title"/>
          </p:nvPr>
        </p:nvSpPr>
        <p:spPr>
          <a:xfrm>
            <a:off x="609601" y="273050"/>
            <a:ext cx="4011084" cy="1162050"/>
          </a:xfrm>
        </p:spPr>
        <p:txBody>
          <a:bodyPr anchor="b"/>
          <a:lstStyle>
            <a:lvl1pPr algn="l">
              <a:defRPr sz="2000" b="1"/>
            </a:lvl1pPr>
          </a:lstStyle>
          <a:p>
            <a:r>
              <a:rPr lang="tr-TR"/>
              <a:t>Asıl başlık stili için tıklatın</a:t>
            </a:r>
          </a:p>
        </p:txBody>
      </p:sp>
      <p:sp>
        <p:nvSpPr>
          <p:cNvPr id="3" name="2 İçerik Yer Tutucusu"/>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3 Metin Yer Tutucusu"/>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a:t>Asıl metin stillerini düzenlemek için tıklatın</a:t>
            </a:r>
          </a:p>
        </p:txBody>
      </p:sp>
      <p:sp>
        <p:nvSpPr>
          <p:cNvPr id="5" name="4 Veri Yer Tutucusu"/>
          <p:cNvSpPr>
            <a:spLocks noGrp="1"/>
          </p:cNvSpPr>
          <p:nvPr>
            <p:ph type="dt" sz="half" idx="10"/>
          </p:nvPr>
        </p:nvSpPr>
        <p:spPr/>
        <p:txBody>
          <a:bodyPr/>
          <a:lstStyle/>
          <a:p>
            <a:fld id="{A23720DD-5B6D-40BF-8493-A6B52D484E6B}" type="datetimeFigureOut">
              <a:rPr lang="tr-TR" smtClean="0"/>
              <a:t>7.11.2020</a:t>
            </a:fld>
            <a:endParaRPr lang="tr-TR"/>
          </a:p>
        </p:txBody>
      </p:sp>
      <p:sp>
        <p:nvSpPr>
          <p:cNvPr id="6" name="5 Altbilgi Yer Tutucusu"/>
          <p:cNvSpPr>
            <a:spLocks noGrp="1"/>
          </p:cNvSpPr>
          <p:nvPr>
            <p:ph type="ftr" sz="quarter" idx="11"/>
          </p:nvPr>
        </p:nvSpPr>
        <p:spPr/>
        <p:txBody>
          <a:bodyPr/>
          <a:lstStyle/>
          <a:p>
            <a:endParaRPr lang="tr-TR"/>
          </a:p>
        </p:txBody>
      </p:sp>
      <p:sp>
        <p:nvSpPr>
          <p:cNvPr id="7" name="6 Slayt Numarası Yer Tutucusu"/>
          <p:cNvSpPr>
            <a:spLocks noGrp="1"/>
          </p:cNvSpPr>
          <p:nvPr>
            <p:ph type="sldNum" sz="quarter" idx="12"/>
          </p:nvPr>
        </p:nvSpPr>
        <p:spPr/>
        <p:txBody>
          <a:bodyPr/>
          <a:lstStyle/>
          <a:p>
            <a:fld id="{F302176B-0E47-46AC-8F43-DAB4B8A37D06}" type="slidenum">
              <a:rPr lang="tr-TR" smtClean="0"/>
              <a:t>‹#›</a:t>
            </a:fld>
            <a:endParaRPr lang="tr-TR"/>
          </a:p>
        </p:txBody>
      </p:sp>
    </p:spTree>
    <p:extLst>
      <p:ext uri="{BB962C8B-B14F-4D97-AF65-F5344CB8AC3E}">
        <p14:creationId xmlns:p14="http://schemas.microsoft.com/office/powerpoint/2010/main" val="4053609652"/>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1 Başlık"/>
          <p:cNvSpPr>
            <a:spLocks noGrp="1"/>
          </p:cNvSpPr>
          <p:nvPr>
            <p:ph type="title"/>
          </p:nvPr>
        </p:nvSpPr>
        <p:spPr>
          <a:xfrm>
            <a:off x="2389717" y="4800600"/>
            <a:ext cx="7315200" cy="566738"/>
          </a:xfrm>
        </p:spPr>
        <p:txBody>
          <a:bodyPr anchor="b"/>
          <a:lstStyle>
            <a:lvl1pPr algn="l">
              <a:defRPr sz="2000" b="1"/>
            </a:lvl1pPr>
          </a:lstStyle>
          <a:p>
            <a:r>
              <a:rPr lang="tr-TR"/>
              <a:t>Asıl başlık stili için tıklatın</a:t>
            </a:r>
          </a:p>
        </p:txBody>
      </p:sp>
      <p:sp>
        <p:nvSpPr>
          <p:cNvPr id="3" name="2 Resim Yer Tutucusu"/>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tr-TR"/>
          </a:p>
        </p:txBody>
      </p:sp>
      <p:sp>
        <p:nvSpPr>
          <p:cNvPr id="4" name="3 Metin Yer Tutucusu"/>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a:t>Asıl metin stillerini düzenlemek için tıklatın</a:t>
            </a:r>
          </a:p>
        </p:txBody>
      </p:sp>
      <p:sp>
        <p:nvSpPr>
          <p:cNvPr id="5" name="4 Veri Yer Tutucusu"/>
          <p:cNvSpPr>
            <a:spLocks noGrp="1"/>
          </p:cNvSpPr>
          <p:nvPr>
            <p:ph type="dt" sz="half" idx="10"/>
          </p:nvPr>
        </p:nvSpPr>
        <p:spPr/>
        <p:txBody>
          <a:bodyPr/>
          <a:lstStyle/>
          <a:p>
            <a:fld id="{A23720DD-5B6D-40BF-8493-A6B52D484E6B}" type="datetimeFigureOut">
              <a:rPr lang="tr-TR" smtClean="0"/>
              <a:t>7.11.2020</a:t>
            </a:fld>
            <a:endParaRPr lang="tr-TR"/>
          </a:p>
        </p:txBody>
      </p:sp>
      <p:sp>
        <p:nvSpPr>
          <p:cNvPr id="6" name="5 Altbilgi Yer Tutucusu"/>
          <p:cNvSpPr>
            <a:spLocks noGrp="1"/>
          </p:cNvSpPr>
          <p:nvPr>
            <p:ph type="ftr" sz="quarter" idx="11"/>
          </p:nvPr>
        </p:nvSpPr>
        <p:spPr/>
        <p:txBody>
          <a:bodyPr/>
          <a:lstStyle/>
          <a:p>
            <a:endParaRPr lang="tr-TR"/>
          </a:p>
        </p:txBody>
      </p:sp>
      <p:sp>
        <p:nvSpPr>
          <p:cNvPr id="7" name="6 Slayt Numarası Yer Tutucusu"/>
          <p:cNvSpPr>
            <a:spLocks noGrp="1"/>
          </p:cNvSpPr>
          <p:nvPr>
            <p:ph type="sldNum" sz="quarter" idx="12"/>
          </p:nvPr>
        </p:nvSpPr>
        <p:spPr/>
        <p:txBody>
          <a:bodyPr/>
          <a:lstStyle/>
          <a:p>
            <a:fld id="{F302176B-0E47-46AC-8F43-DAB4B8A37D06}" type="slidenum">
              <a:rPr lang="tr-TR" smtClean="0"/>
              <a:t>‹#›</a:t>
            </a:fld>
            <a:endParaRPr lang="tr-TR"/>
          </a:p>
        </p:txBody>
      </p:sp>
    </p:spTree>
    <p:extLst>
      <p:ext uri="{BB962C8B-B14F-4D97-AF65-F5344CB8AC3E}">
        <p14:creationId xmlns:p14="http://schemas.microsoft.com/office/powerpoint/2010/main" val="2252820329"/>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a:t>Asıl başlık stili için tıklatın</a:t>
            </a:r>
          </a:p>
        </p:txBody>
      </p:sp>
      <p:sp>
        <p:nvSpPr>
          <p:cNvPr id="3" name="2 Dikey Metin Yer Tutucusu"/>
          <p:cNvSpPr>
            <a:spLocks noGrp="1"/>
          </p:cNvSpPr>
          <p:nvPr>
            <p:ph type="body" orient="vert" idx="1"/>
          </p:nvPr>
        </p:nvSpPr>
        <p:spPr/>
        <p:txBody>
          <a:bodyPr vert="eaVert"/>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3 Veri Yer Tutucusu"/>
          <p:cNvSpPr>
            <a:spLocks noGrp="1"/>
          </p:cNvSpPr>
          <p:nvPr>
            <p:ph type="dt" sz="half" idx="10"/>
          </p:nvPr>
        </p:nvSpPr>
        <p:spPr/>
        <p:txBody>
          <a:bodyPr/>
          <a:lstStyle/>
          <a:p>
            <a:fld id="{A23720DD-5B6D-40BF-8493-A6B52D484E6B}" type="datetimeFigureOut">
              <a:rPr lang="tr-TR" smtClean="0"/>
              <a:t>7.11.2020</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F302176B-0E47-46AC-8F43-DAB4B8A37D06}" type="slidenum">
              <a:rPr lang="tr-TR" smtClean="0"/>
              <a:t>‹#›</a:t>
            </a:fld>
            <a:endParaRPr lang="tr-TR"/>
          </a:p>
        </p:txBody>
      </p:sp>
    </p:spTree>
    <p:extLst>
      <p:ext uri="{BB962C8B-B14F-4D97-AF65-F5344CB8AC3E}">
        <p14:creationId xmlns:p14="http://schemas.microsoft.com/office/powerpoint/2010/main" val="3840975945"/>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1 Dikey Başlık"/>
          <p:cNvSpPr>
            <a:spLocks noGrp="1"/>
          </p:cNvSpPr>
          <p:nvPr>
            <p:ph type="title" orient="vert"/>
          </p:nvPr>
        </p:nvSpPr>
        <p:spPr>
          <a:xfrm>
            <a:off x="8839200" y="274639"/>
            <a:ext cx="2743200" cy="5851525"/>
          </a:xfrm>
        </p:spPr>
        <p:txBody>
          <a:bodyPr vert="eaVert"/>
          <a:lstStyle/>
          <a:p>
            <a:r>
              <a:rPr lang="tr-TR"/>
              <a:t>Asıl başlık stili için tıklatın</a:t>
            </a:r>
          </a:p>
        </p:txBody>
      </p:sp>
      <p:sp>
        <p:nvSpPr>
          <p:cNvPr id="3" name="2 Dikey Metin Yer Tutucusu"/>
          <p:cNvSpPr>
            <a:spLocks noGrp="1"/>
          </p:cNvSpPr>
          <p:nvPr>
            <p:ph type="body" orient="vert" idx="1"/>
          </p:nvPr>
        </p:nvSpPr>
        <p:spPr>
          <a:xfrm>
            <a:off x="609600" y="274639"/>
            <a:ext cx="8026400" cy="5851525"/>
          </a:xfrm>
        </p:spPr>
        <p:txBody>
          <a:bodyPr vert="eaVert"/>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3 Veri Yer Tutucusu"/>
          <p:cNvSpPr>
            <a:spLocks noGrp="1"/>
          </p:cNvSpPr>
          <p:nvPr>
            <p:ph type="dt" sz="half" idx="10"/>
          </p:nvPr>
        </p:nvSpPr>
        <p:spPr/>
        <p:txBody>
          <a:bodyPr/>
          <a:lstStyle/>
          <a:p>
            <a:fld id="{A23720DD-5B6D-40BF-8493-A6B52D484E6B}" type="datetimeFigureOut">
              <a:rPr lang="tr-TR" smtClean="0"/>
              <a:t>7.11.2020</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F302176B-0E47-46AC-8F43-DAB4B8A37D06}" type="slidenum">
              <a:rPr lang="tr-TR" smtClean="0"/>
              <a:t>‹#›</a:t>
            </a:fld>
            <a:endParaRPr lang="tr-TR"/>
          </a:p>
        </p:txBody>
      </p:sp>
    </p:spTree>
    <p:extLst>
      <p:ext uri="{BB962C8B-B14F-4D97-AF65-F5344CB8AC3E}">
        <p14:creationId xmlns:p14="http://schemas.microsoft.com/office/powerpoint/2010/main" val="426247528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6A7ED422-5960-419D-AFF2-F7017070387B}"/>
              </a:ext>
            </a:extLst>
          </p:cNvPr>
          <p:cNvSpPr>
            <a:spLocks noGrp="1"/>
          </p:cNvSpPr>
          <p:nvPr>
            <p:ph type="title"/>
          </p:nvPr>
        </p:nvSpPr>
        <p:spPr>
          <a:xfrm>
            <a:off x="839788" y="365125"/>
            <a:ext cx="10515600" cy="1325563"/>
          </a:xfrm>
        </p:spPr>
        <p:txBody>
          <a:bodyPr/>
          <a:lstStyle/>
          <a:p>
            <a:r>
              <a:rPr lang="tr-TR"/>
              <a:t>Asıl başlık stilini düzenlemek için tıklayın</a:t>
            </a:r>
            <a:endParaRPr lang="en-US"/>
          </a:p>
        </p:txBody>
      </p:sp>
      <p:sp>
        <p:nvSpPr>
          <p:cNvPr id="3" name="Metin Yer Tutucusu 2">
            <a:extLst>
              <a:ext uri="{FF2B5EF4-FFF2-40B4-BE49-F238E27FC236}">
                <a16:creationId xmlns:a16="http://schemas.microsoft.com/office/drawing/2014/main" id="{DC5188C2-E789-4B2F-AD7B-85A5A770DB48}"/>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tıklayın</a:t>
            </a:r>
          </a:p>
        </p:txBody>
      </p:sp>
      <p:sp>
        <p:nvSpPr>
          <p:cNvPr id="4" name="İçerik Yer Tutucusu 3">
            <a:extLst>
              <a:ext uri="{FF2B5EF4-FFF2-40B4-BE49-F238E27FC236}">
                <a16:creationId xmlns:a16="http://schemas.microsoft.com/office/drawing/2014/main" id="{0C30C387-6D0B-4767-A3BA-B05979C97F47}"/>
              </a:ext>
            </a:extLst>
          </p:cNvPr>
          <p:cNvSpPr>
            <a:spLocks noGrp="1"/>
          </p:cNvSpPr>
          <p:nvPr>
            <p:ph sz="half" idx="2"/>
          </p:nvPr>
        </p:nvSpPr>
        <p:spPr>
          <a:xfrm>
            <a:off x="839788" y="2505075"/>
            <a:ext cx="5157787" cy="3684588"/>
          </a:xfrm>
        </p:spPr>
        <p:txBody>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a:p>
        </p:txBody>
      </p:sp>
      <p:sp>
        <p:nvSpPr>
          <p:cNvPr id="5" name="Metin Yer Tutucusu 4">
            <a:extLst>
              <a:ext uri="{FF2B5EF4-FFF2-40B4-BE49-F238E27FC236}">
                <a16:creationId xmlns:a16="http://schemas.microsoft.com/office/drawing/2014/main" id="{E3DB41FE-FD0D-4B9E-9419-6EBD65B6772A}"/>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tıklayın</a:t>
            </a:r>
          </a:p>
        </p:txBody>
      </p:sp>
      <p:sp>
        <p:nvSpPr>
          <p:cNvPr id="6" name="İçerik Yer Tutucusu 5">
            <a:extLst>
              <a:ext uri="{FF2B5EF4-FFF2-40B4-BE49-F238E27FC236}">
                <a16:creationId xmlns:a16="http://schemas.microsoft.com/office/drawing/2014/main" id="{18929B9D-21E4-4093-B4E5-37D1C21C899C}"/>
              </a:ext>
            </a:extLst>
          </p:cNvPr>
          <p:cNvSpPr>
            <a:spLocks noGrp="1"/>
          </p:cNvSpPr>
          <p:nvPr>
            <p:ph sz="quarter" idx="4"/>
          </p:nvPr>
        </p:nvSpPr>
        <p:spPr>
          <a:xfrm>
            <a:off x="6172200" y="2505075"/>
            <a:ext cx="5183188" cy="3684588"/>
          </a:xfrm>
        </p:spPr>
        <p:txBody>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a:p>
        </p:txBody>
      </p:sp>
      <p:sp>
        <p:nvSpPr>
          <p:cNvPr id="7" name="Veri Yer Tutucusu 6">
            <a:extLst>
              <a:ext uri="{FF2B5EF4-FFF2-40B4-BE49-F238E27FC236}">
                <a16:creationId xmlns:a16="http://schemas.microsoft.com/office/drawing/2014/main" id="{9C534C5F-2F4A-4610-917E-9CFD8F8D1A2F}"/>
              </a:ext>
            </a:extLst>
          </p:cNvPr>
          <p:cNvSpPr>
            <a:spLocks noGrp="1"/>
          </p:cNvSpPr>
          <p:nvPr>
            <p:ph type="dt" sz="half" idx="10"/>
          </p:nvPr>
        </p:nvSpPr>
        <p:spPr/>
        <p:txBody>
          <a:bodyPr/>
          <a:lstStyle/>
          <a:p>
            <a:fld id="{6DB5AAB7-68C7-4953-9A4D-16D8AAC4F0BE}" type="datetimeFigureOut">
              <a:rPr lang="en-US" smtClean="0"/>
              <a:t>11/7/2020</a:t>
            </a:fld>
            <a:endParaRPr lang="en-US"/>
          </a:p>
        </p:txBody>
      </p:sp>
      <p:sp>
        <p:nvSpPr>
          <p:cNvPr id="8" name="Alt Bilgi Yer Tutucusu 7">
            <a:extLst>
              <a:ext uri="{FF2B5EF4-FFF2-40B4-BE49-F238E27FC236}">
                <a16:creationId xmlns:a16="http://schemas.microsoft.com/office/drawing/2014/main" id="{0489DE2C-C380-42E3-8126-2DDD8B21E761}"/>
              </a:ext>
            </a:extLst>
          </p:cNvPr>
          <p:cNvSpPr>
            <a:spLocks noGrp="1"/>
          </p:cNvSpPr>
          <p:nvPr>
            <p:ph type="ftr" sz="quarter" idx="11"/>
          </p:nvPr>
        </p:nvSpPr>
        <p:spPr/>
        <p:txBody>
          <a:bodyPr/>
          <a:lstStyle/>
          <a:p>
            <a:endParaRPr lang="en-US"/>
          </a:p>
        </p:txBody>
      </p:sp>
      <p:sp>
        <p:nvSpPr>
          <p:cNvPr id="9" name="Slayt Numarası Yer Tutucusu 8">
            <a:extLst>
              <a:ext uri="{FF2B5EF4-FFF2-40B4-BE49-F238E27FC236}">
                <a16:creationId xmlns:a16="http://schemas.microsoft.com/office/drawing/2014/main" id="{1D2864BC-DA4B-4BC2-BC03-7BB5D5E8320F}"/>
              </a:ext>
            </a:extLst>
          </p:cNvPr>
          <p:cNvSpPr>
            <a:spLocks noGrp="1"/>
          </p:cNvSpPr>
          <p:nvPr>
            <p:ph type="sldNum" sz="quarter" idx="12"/>
          </p:nvPr>
        </p:nvSpPr>
        <p:spPr/>
        <p:txBody>
          <a:bodyPr/>
          <a:lstStyle/>
          <a:p>
            <a:fld id="{936E8F43-F9EA-4230-B78B-945B307CCDF3}" type="slidenum">
              <a:rPr lang="en-US" smtClean="0"/>
              <a:t>‹#›</a:t>
            </a:fld>
            <a:endParaRPr lang="en-US"/>
          </a:p>
        </p:txBody>
      </p:sp>
    </p:spTree>
    <p:extLst>
      <p:ext uri="{BB962C8B-B14F-4D97-AF65-F5344CB8AC3E}">
        <p14:creationId xmlns:p14="http://schemas.microsoft.com/office/powerpoint/2010/main" val="283676725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D468C49E-20EF-43A8-A5C9-F54F44D5B140}"/>
              </a:ext>
            </a:extLst>
          </p:cNvPr>
          <p:cNvSpPr>
            <a:spLocks noGrp="1"/>
          </p:cNvSpPr>
          <p:nvPr>
            <p:ph type="title"/>
          </p:nvPr>
        </p:nvSpPr>
        <p:spPr/>
        <p:txBody>
          <a:bodyPr/>
          <a:lstStyle/>
          <a:p>
            <a:r>
              <a:rPr lang="tr-TR"/>
              <a:t>Asıl başlık stilini düzenlemek için tıklayın</a:t>
            </a:r>
            <a:endParaRPr lang="en-US"/>
          </a:p>
        </p:txBody>
      </p:sp>
      <p:sp>
        <p:nvSpPr>
          <p:cNvPr id="3" name="Veri Yer Tutucusu 2">
            <a:extLst>
              <a:ext uri="{FF2B5EF4-FFF2-40B4-BE49-F238E27FC236}">
                <a16:creationId xmlns:a16="http://schemas.microsoft.com/office/drawing/2014/main" id="{A7B5A3F3-8EE4-431A-99A8-807328825FCC}"/>
              </a:ext>
            </a:extLst>
          </p:cNvPr>
          <p:cNvSpPr>
            <a:spLocks noGrp="1"/>
          </p:cNvSpPr>
          <p:nvPr>
            <p:ph type="dt" sz="half" idx="10"/>
          </p:nvPr>
        </p:nvSpPr>
        <p:spPr/>
        <p:txBody>
          <a:bodyPr/>
          <a:lstStyle/>
          <a:p>
            <a:fld id="{6DB5AAB7-68C7-4953-9A4D-16D8AAC4F0BE}" type="datetimeFigureOut">
              <a:rPr lang="en-US" smtClean="0"/>
              <a:t>11/7/2020</a:t>
            </a:fld>
            <a:endParaRPr lang="en-US"/>
          </a:p>
        </p:txBody>
      </p:sp>
      <p:sp>
        <p:nvSpPr>
          <p:cNvPr id="4" name="Alt Bilgi Yer Tutucusu 3">
            <a:extLst>
              <a:ext uri="{FF2B5EF4-FFF2-40B4-BE49-F238E27FC236}">
                <a16:creationId xmlns:a16="http://schemas.microsoft.com/office/drawing/2014/main" id="{0E8AC501-1FE9-477F-8EC5-B9501ECF4EE7}"/>
              </a:ext>
            </a:extLst>
          </p:cNvPr>
          <p:cNvSpPr>
            <a:spLocks noGrp="1"/>
          </p:cNvSpPr>
          <p:nvPr>
            <p:ph type="ftr" sz="quarter" idx="11"/>
          </p:nvPr>
        </p:nvSpPr>
        <p:spPr/>
        <p:txBody>
          <a:bodyPr/>
          <a:lstStyle/>
          <a:p>
            <a:endParaRPr lang="en-US"/>
          </a:p>
        </p:txBody>
      </p:sp>
      <p:sp>
        <p:nvSpPr>
          <p:cNvPr id="5" name="Slayt Numarası Yer Tutucusu 4">
            <a:extLst>
              <a:ext uri="{FF2B5EF4-FFF2-40B4-BE49-F238E27FC236}">
                <a16:creationId xmlns:a16="http://schemas.microsoft.com/office/drawing/2014/main" id="{4112AC49-4FB7-4832-986F-E9F2CE05BE7E}"/>
              </a:ext>
            </a:extLst>
          </p:cNvPr>
          <p:cNvSpPr>
            <a:spLocks noGrp="1"/>
          </p:cNvSpPr>
          <p:nvPr>
            <p:ph type="sldNum" sz="quarter" idx="12"/>
          </p:nvPr>
        </p:nvSpPr>
        <p:spPr/>
        <p:txBody>
          <a:bodyPr/>
          <a:lstStyle/>
          <a:p>
            <a:fld id="{936E8F43-F9EA-4230-B78B-945B307CCDF3}" type="slidenum">
              <a:rPr lang="en-US" smtClean="0"/>
              <a:t>‹#›</a:t>
            </a:fld>
            <a:endParaRPr lang="en-US"/>
          </a:p>
        </p:txBody>
      </p:sp>
    </p:spTree>
    <p:extLst>
      <p:ext uri="{BB962C8B-B14F-4D97-AF65-F5344CB8AC3E}">
        <p14:creationId xmlns:p14="http://schemas.microsoft.com/office/powerpoint/2010/main" val="331282386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Veri Yer Tutucusu 1">
            <a:extLst>
              <a:ext uri="{FF2B5EF4-FFF2-40B4-BE49-F238E27FC236}">
                <a16:creationId xmlns:a16="http://schemas.microsoft.com/office/drawing/2014/main" id="{3F933AFF-6073-4FE5-A8A3-27BFE18A7665}"/>
              </a:ext>
            </a:extLst>
          </p:cNvPr>
          <p:cNvSpPr>
            <a:spLocks noGrp="1"/>
          </p:cNvSpPr>
          <p:nvPr>
            <p:ph type="dt" sz="half" idx="10"/>
          </p:nvPr>
        </p:nvSpPr>
        <p:spPr/>
        <p:txBody>
          <a:bodyPr/>
          <a:lstStyle/>
          <a:p>
            <a:fld id="{6DB5AAB7-68C7-4953-9A4D-16D8AAC4F0BE}" type="datetimeFigureOut">
              <a:rPr lang="en-US" smtClean="0"/>
              <a:t>11/7/2020</a:t>
            </a:fld>
            <a:endParaRPr lang="en-US"/>
          </a:p>
        </p:txBody>
      </p:sp>
      <p:sp>
        <p:nvSpPr>
          <p:cNvPr id="3" name="Alt Bilgi Yer Tutucusu 2">
            <a:extLst>
              <a:ext uri="{FF2B5EF4-FFF2-40B4-BE49-F238E27FC236}">
                <a16:creationId xmlns:a16="http://schemas.microsoft.com/office/drawing/2014/main" id="{3AC36190-F35A-49CA-81B1-4D321D802100}"/>
              </a:ext>
            </a:extLst>
          </p:cNvPr>
          <p:cNvSpPr>
            <a:spLocks noGrp="1"/>
          </p:cNvSpPr>
          <p:nvPr>
            <p:ph type="ftr" sz="quarter" idx="11"/>
          </p:nvPr>
        </p:nvSpPr>
        <p:spPr/>
        <p:txBody>
          <a:bodyPr/>
          <a:lstStyle/>
          <a:p>
            <a:endParaRPr lang="en-US"/>
          </a:p>
        </p:txBody>
      </p:sp>
      <p:sp>
        <p:nvSpPr>
          <p:cNvPr id="4" name="Slayt Numarası Yer Tutucusu 3">
            <a:extLst>
              <a:ext uri="{FF2B5EF4-FFF2-40B4-BE49-F238E27FC236}">
                <a16:creationId xmlns:a16="http://schemas.microsoft.com/office/drawing/2014/main" id="{5EEDBFFA-6563-4AFB-A8EB-09E4DBE35B22}"/>
              </a:ext>
            </a:extLst>
          </p:cNvPr>
          <p:cNvSpPr>
            <a:spLocks noGrp="1"/>
          </p:cNvSpPr>
          <p:nvPr>
            <p:ph type="sldNum" sz="quarter" idx="12"/>
          </p:nvPr>
        </p:nvSpPr>
        <p:spPr/>
        <p:txBody>
          <a:bodyPr/>
          <a:lstStyle/>
          <a:p>
            <a:fld id="{936E8F43-F9EA-4230-B78B-945B307CCDF3}" type="slidenum">
              <a:rPr lang="en-US" smtClean="0"/>
              <a:t>‹#›</a:t>
            </a:fld>
            <a:endParaRPr lang="en-US"/>
          </a:p>
        </p:txBody>
      </p:sp>
    </p:spTree>
    <p:extLst>
      <p:ext uri="{BB962C8B-B14F-4D97-AF65-F5344CB8AC3E}">
        <p14:creationId xmlns:p14="http://schemas.microsoft.com/office/powerpoint/2010/main" val="103800824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8121EFFB-A9AF-455A-AFF2-DA1059B50A50}"/>
              </a:ext>
            </a:extLst>
          </p:cNvPr>
          <p:cNvSpPr>
            <a:spLocks noGrp="1"/>
          </p:cNvSpPr>
          <p:nvPr>
            <p:ph type="title"/>
          </p:nvPr>
        </p:nvSpPr>
        <p:spPr>
          <a:xfrm>
            <a:off x="839788" y="457200"/>
            <a:ext cx="3932237" cy="1600200"/>
          </a:xfrm>
        </p:spPr>
        <p:txBody>
          <a:bodyPr anchor="b"/>
          <a:lstStyle>
            <a:lvl1pPr>
              <a:defRPr sz="3200"/>
            </a:lvl1pPr>
          </a:lstStyle>
          <a:p>
            <a:r>
              <a:rPr lang="tr-TR"/>
              <a:t>Asıl başlık stilini düzenlemek için tıklayın</a:t>
            </a:r>
            <a:endParaRPr lang="en-US"/>
          </a:p>
        </p:txBody>
      </p:sp>
      <p:sp>
        <p:nvSpPr>
          <p:cNvPr id="3" name="İçerik Yer Tutucusu 2">
            <a:extLst>
              <a:ext uri="{FF2B5EF4-FFF2-40B4-BE49-F238E27FC236}">
                <a16:creationId xmlns:a16="http://schemas.microsoft.com/office/drawing/2014/main" id="{4E156A9E-2A30-4112-B280-9347F8311B04}"/>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a:p>
        </p:txBody>
      </p:sp>
      <p:sp>
        <p:nvSpPr>
          <p:cNvPr id="4" name="Metin Yer Tutucusu 3">
            <a:extLst>
              <a:ext uri="{FF2B5EF4-FFF2-40B4-BE49-F238E27FC236}">
                <a16:creationId xmlns:a16="http://schemas.microsoft.com/office/drawing/2014/main" id="{87EC457A-9E3C-4271-B1BD-7A2E63ACC54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a:t>Asıl metin stillerini düzenlemek için tıklayın</a:t>
            </a:r>
          </a:p>
        </p:txBody>
      </p:sp>
      <p:sp>
        <p:nvSpPr>
          <p:cNvPr id="5" name="Veri Yer Tutucusu 4">
            <a:extLst>
              <a:ext uri="{FF2B5EF4-FFF2-40B4-BE49-F238E27FC236}">
                <a16:creationId xmlns:a16="http://schemas.microsoft.com/office/drawing/2014/main" id="{70D29B17-7287-4CC5-B973-9574B64238B2}"/>
              </a:ext>
            </a:extLst>
          </p:cNvPr>
          <p:cNvSpPr>
            <a:spLocks noGrp="1"/>
          </p:cNvSpPr>
          <p:nvPr>
            <p:ph type="dt" sz="half" idx="10"/>
          </p:nvPr>
        </p:nvSpPr>
        <p:spPr/>
        <p:txBody>
          <a:bodyPr/>
          <a:lstStyle/>
          <a:p>
            <a:fld id="{6DB5AAB7-68C7-4953-9A4D-16D8AAC4F0BE}" type="datetimeFigureOut">
              <a:rPr lang="en-US" smtClean="0"/>
              <a:t>11/7/2020</a:t>
            </a:fld>
            <a:endParaRPr lang="en-US"/>
          </a:p>
        </p:txBody>
      </p:sp>
      <p:sp>
        <p:nvSpPr>
          <p:cNvPr id="6" name="Alt Bilgi Yer Tutucusu 5">
            <a:extLst>
              <a:ext uri="{FF2B5EF4-FFF2-40B4-BE49-F238E27FC236}">
                <a16:creationId xmlns:a16="http://schemas.microsoft.com/office/drawing/2014/main" id="{22B1163B-981B-48E9-85EF-C22E1C045F1F}"/>
              </a:ext>
            </a:extLst>
          </p:cNvPr>
          <p:cNvSpPr>
            <a:spLocks noGrp="1"/>
          </p:cNvSpPr>
          <p:nvPr>
            <p:ph type="ftr" sz="quarter" idx="11"/>
          </p:nvPr>
        </p:nvSpPr>
        <p:spPr/>
        <p:txBody>
          <a:bodyPr/>
          <a:lstStyle/>
          <a:p>
            <a:endParaRPr lang="en-US"/>
          </a:p>
        </p:txBody>
      </p:sp>
      <p:sp>
        <p:nvSpPr>
          <p:cNvPr id="7" name="Slayt Numarası Yer Tutucusu 6">
            <a:extLst>
              <a:ext uri="{FF2B5EF4-FFF2-40B4-BE49-F238E27FC236}">
                <a16:creationId xmlns:a16="http://schemas.microsoft.com/office/drawing/2014/main" id="{1C989D52-1164-45EA-8F4A-459775195C98}"/>
              </a:ext>
            </a:extLst>
          </p:cNvPr>
          <p:cNvSpPr>
            <a:spLocks noGrp="1"/>
          </p:cNvSpPr>
          <p:nvPr>
            <p:ph type="sldNum" sz="quarter" idx="12"/>
          </p:nvPr>
        </p:nvSpPr>
        <p:spPr/>
        <p:txBody>
          <a:bodyPr/>
          <a:lstStyle/>
          <a:p>
            <a:fld id="{936E8F43-F9EA-4230-B78B-945B307CCDF3}" type="slidenum">
              <a:rPr lang="en-US" smtClean="0"/>
              <a:t>‹#›</a:t>
            </a:fld>
            <a:endParaRPr lang="en-US"/>
          </a:p>
        </p:txBody>
      </p:sp>
    </p:spTree>
    <p:extLst>
      <p:ext uri="{BB962C8B-B14F-4D97-AF65-F5344CB8AC3E}">
        <p14:creationId xmlns:p14="http://schemas.microsoft.com/office/powerpoint/2010/main" val="222845521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0898E5CC-78E7-4ECA-A7F5-3ECE0FE2CCCE}"/>
              </a:ext>
            </a:extLst>
          </p:cNvPr>
          <p:cNvSpPr>
            <a:spLocks noGrp="1"/>
          </p:cNvSpPr>
          <p:nvPr>
            <p:ph type="title"/>
          </p:nvPr>
        </p:nvSpPr>
        <p:spPr>
          <a:xfrm>
            <a:off x="839788" y="457200"/>
            <a:ext cx="3932237" cy="1600200"/>
          </a:xfrm>
        </p:spPr>
        <p:txBody>
          <a:bodyPr anchor="b"/>
          <a:lstStyle>
            <a:lvl1pPr>
              <a:defRPr sz="3200"/>
            </a:lvl1pPr>
          </a:lstStyle>
          <a:p>
            <a:r>
              <a:rPr lang="tr-TR"/>
              <a:t>Asıl başlık stilini düzenlemek için tıklayın</a:t>
            </a:r>
            <a:endParaRPr lang="en-US"/>
          </a:p>
        </p:txBody>
      </p:sp>
      <p:sp>
        <p:nvSpPr>
          <p:cNvPr id="3" name="Resim Yer Tutucusu 2">
            <a:extLst>
              <a:ext uri="{FF2B5EF4-FFF2-40B4-BE49-F238E27FC236}">
                <a16:creationId xmlns:a16="http://schemas.microsoft.com/office/drawing/2014/main" id="{3AFEB483-6E5E-4172-B842-CAD208971A35}"/>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Metin Yer Tutucusu 3">
            <a:extLst>
              <a:ext uri="{FF2B5EF4-FFF2-40B4-BE49-F238E27FC236}">
                <a16:creationId xmlns:a16="http://schemas.microsoft.com/office/drawing/2014/main" id="{C4C9959C-BFD3-4C3F-81CE-2FAC2B1D56D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a:t>Asıl metin stillerini düzenlemek için tıklayın</a:t>
            </a:r>
          </a:p>
        </p:txBody>
      </p:sp>
      <p:sp>
        <p:nvSpPr>
          <p:cNvPr id="5" name="Veri Yer Tutucusu 4">
            <a:extLst>
              <a:ext uri="{FF2B5EF4-FFF2-40B4-BE49-F238E27FC236}">
                <a16:creationId xmlns:a16="http://schemas.microsoft.com/office/drawing/2014/main" id="{4F091D55-ABA6-4709-B572-8DD9FCA47B2B}"/>
              </a:ext>
            </a:extLst>
          </p:cNvPr>
          <p:cNvSpPr>
            <a:spLocks noGrp="1"/>
          </p:cNvSpPr>
          <p:nvPr>
            <p:ph type="dt" sz="half" idx="10"/>
          </p:nvPr>
        </p:nvSpPr>
        <p:spPr/>
        <p:txBody>
          <a:bodyPr/>
          <a:lstStyle/>
          <a:p>
            <a:fld id="{6DB5AAB7-68C7-4953-9A4D-16D8AAC4F0BE}" type="datetimeFigureOut">
              <a:rPr lang="en-US" smtClean="0"/>
              <a:t>11/7/2020</a:t>
            </a:fld>
            <a:endParaRPr lang="en-US"/>
          </a:p>
        </p:txBody>
      </p:sp>
      <p:sp>
        <p:nvSpPr>
          <p:cNvPr id="6" name="Alt Bilgi Yer Tutucusu 5">
            <a:extLst>
              <a:ext uri="{FF2B5EF4-FFF2-40B4-BE49-F238E27FC236}">
                <a16:creationId xmlns:a16="http://schemas.microsoft.com/office/drawing/2014/main" id="{E815AC96-0141-4AEC-A096-D2A46ACCBAC7}"/>
              </a:ext>
            </a:extLst>
          </p:cNvPr>
          <p:cNvSpPr>
            <a:spLocks noGrp="1"/>
          </p:cNvSpPr>
          <p:nvPr>
            <p:ph type="ftr" sz="quarter" idx="11"/>
          </p:nvPr>
        </p:nvSpPr>
        <p:spPr/>
        <p:txBody>
          <a:bodyPr/>
          <a:lstStyle/>
          <a:p>
            <a:endParaRPr lang="en-US"/>
          </a:p>
        </p:txBody>
      </p:sp>
      <p:sp>
        <p:nvSpPr>
          <p:cNvPr id="7" name="Slayt Numarası Yer Tutucusu 6">
            <a:extLst>
              <a:ext uri="{FF2B5EF4-FFF2-40B4-BE49-F238E27FC236}">
                <a16:creationId xmlns:a16="http://schemas.microsoft.com/office/drawing/2014/main" id="{8EC1198A-9E48-49B0-9812-B51A08287EF4}"/>
              </a:ext>
            </a:extLst>
          </p:cNvPr>
          <p:cNvSpPr>
            <a:spLocks noGrp="1"/>
          </p:cNvSpPr>
          <p:nvPr>
            <p:ph type="sldNum" sz="quarter" idx="12"/>
          </p:nvPr>
        </p:nvSpPr>
        <p:spPr/>
        <p:txBody>
          <a:bodyPr/>
          <a:lstStyle/>
          <a:p>
            <a:fld id="{936E8F43-F9EA-4230-B78B-945B307CCDF3}" type="slidenum">
              <a:rPr lang="en-US" smtClean="0"/>
              <a:t>‹#›</a:t>
            </a:fld>
            <a:endParaRPr lang="en-US"/>
          </a:p>
        </p:txBody>
      </p:sp>
    </p:spTree>
    <p:extLst>
      <p:ext uri="{BB962C8B-B14F-4D97-AF65-F5344CB8AC3E}">
        <p14:creationId xmlns:p14="http://schemas.microsoft.com/office/powerpoint/2010/main" val="104121133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Başlık Yer Tutucusu 1">
            <a:extLst>
              <a:ext uri="{FF2B5EF4-FFF2-40B4-BE49-F238E27FC236}">
                <a16:creationId xmlns:a16="http://schemas.microsoft.com/office/drawing/2014/main" id="{8122ADA7-EF34-4CF8-AF45-A3753EEBCB71}"/>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tr-TR"/>
              <a:t>Asıl başlık stilini düzenlemek için tıklayın</a:t>
            </a:r>
            <a:endParaRPr lang="en-US"/>
          </a:p>
        </p:txBody>
      </p:sp>
      <p:sp>
        <p:nvSpPr>
          <p:cNvPr id="3" name="Metin Yer Tutucusu 2">
            <a:extLst>
              <a:ext uri="{FF2B5EF4-FFF2-40B4-BE49-F238E27FC236}">
                <a16:creationId xmlns:a16="http://schemas.microsoft.com/office/drawing/2014/main" id="{3CA47E7E-DB96-4C0B-A796-4398EB8B1165}"/>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a:p>
        </p:txBody>
      </p:sp>
      <p:sp>
        <p:nvSpPr>
          <p:cNvPr id="4" name="Veri Yer Tutucusu 3">
            <a:extLst>
              <a:ext uri="{FF2B5EF4-FFF2-40B4-BE49-F238E27FC236}">
                <a16:creationId xmlns:a16="http://schemas.microsoft.com/office/drawing/2014/main" id="{2352AFB4-7A08-48F7-93A7-1ACF0128A8C7}"/>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DB5AAB7-68C7-4953-9A4D-16D8AAC4F0BE}" type="datetimeFigureOut">
              <a:rPr lang="en-US" smtClean="0"/>
              <a:t>11/7/2020</a:t>
            </a:fld>
            <a:endParaRPr lang="en-US"/>
          </a:p>
        </p:txBody>
      </p:sp>
      <p:sp>
        <p:nvSpPr>
          <p:cNvPr id="5" name="Alt Bilgi Yer Tutucusu 4">
            <a:extLst>
              <a:ext uri="{FF2B5EF4-FFF2-40B4-BE49-F238E27FC236}">
                <a16:creationId xmlns:a16="http://schemas.microsoft.com/office/drawing/2014/main" id="{8C0D56F0-239C-453A-B57E-426BA602DA77}"/>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ayt Numarası Yer Tutucusu 5">
            <a:extLst>
              <a:ext uri="{FF2B5EF4-FFF2-40B4-BE49-F238E27FC236}">
                <a16:creationId xmlns:a16="http://schemas.microsoft.com/office/drawing/2014/main" id="{993E052B-C89F-47F0-9F4B-6AA73555DC30}"/>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36E8F43-F9EA-4230-B78B-945B307CCDF3}" type="slidenum">
              <a:rPr lang="en-US" smtClean="0"/>
              <a:t>‹#›</a:t>
            </a:fld>
            <a:endParaRPr lang="en-US"/>
          </a:p>
        </p:txBody>
      </p:sp>
    </p:spTree>
    <p:extLst>
      <p:ext uri="{BB962C8B-B14F-4D97-AF65-F5344CB8AC3E}">
        <p14:creationId xmlns:p14="http://schemas.microsoft.com/office/powerpoint/2010/main" val="256593898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3314" name="Başlık Yer Tutucusu 1"/>
          <p:cNvSpPr>
            <a:spLocks noGrp="1"/>
          </p:cNvSpPr>
          <p:nvPr>
            <p:ph type="title"/>
          </p:nvPr>
        </p:nvSpPr>
        <p:spPr bwMode="auto">
          <a:xfrm>
            <a:off x="609600" y="274638"/>
            <a:ext cx="109728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tr-TR"/>
              <a:t>Asıl başlık stili için tıklatın</a:t>
            </a:r>
            <a:endParaRPr lang="en-US"/>
          </a:p>
        </p:txBody>
      </p:sp>
      <p:sp>
        <p:nvSpPr>
          <p:cNvPr id="13315" name="Metin Yer Tutucusu 2"/>
          <p:cNvSpPr>
            <a:spLocks noGrp="1"/>
          </p:cNvSpPr>
          <p:nvPr>
            <p:ph type="body" idx="1"/>
          </p:nvPr>
        </p:nvSpPr>
        <p:spPr bwMode="auto">
          <a:xfrm>
            <a:off x="609600" y="1600201"/>
            <a:ext cx="109728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endParaRPr lang="en-US"/>
          </a:p>
        </p:txBody>
      </p:sp>
      <p:sp>
        <p:nvSpPr>
          <p:cNvPr id="4" name="Veri Yer Tutucusu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fontAlgn="auto">
              <a:spcBef>
                <a:spcPts val="0"/>
              </a:spcBef>
              <a:spcAft>
                <a:spcPts val="0"/>
              </a:spcAft>
              <a:defRPr sz="1200">
                <a:solidFill>
                  <a:prstClr val="black">
                    <a:tint val="75000"/>
                  </a:prstClr>
                </a:solidFill>
                <a:latin typeface="Calibri"/>
              </a:defRPr>
            </a:lvl1pPr>
          </a:lstStyle>
          <a:p>
            <a:pPr>
              <a:defRPr/>
            </a:pPr>
            <a:endParaRPr lang="en-US"/>
          </a:p>
        </p:txBody>
      </p:sp>
      <p:sp>
        <p:nvSpPr>
          <p:cNvPr id="5" name="Altbilgi Yer Tutucusu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fontAlgn="auto">
              <a:spcBef>
                <a:spcPts val="0"/>
              </a:spcBef>
              <a:spcAft>
                <a:spcPts val="0"/>
              </a:spcAft>
              <a:defRPr sz="1200">
                <a:solidFill>
                  <a:prstClr val="black">
                    <a:tint val="75000"/>
                  </a:prstClr>
                </a:solidFill>
                <a:latin typeface="Calibri"/>
              </a:defRPr>
            </a:lvl1pPr>
          </a:lstStyle>
          <a:p>
            <a:pPr>
              <a:defRPr/>
            </a:pPr>
            <a:endParaRPr lang="en-US"/>
          </a:p>
        </p:txBody>
      </p:sp>
      <p:sp>
        <p:nvSpPr>
          <p:cNvPr id="6" name="Slayt Numarası Yer Tutucusu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fontAlgn="auto">
              <a:spcBef>
                <a:spcPts val="0"/>
              </a:spcBef>
              <a:spcAft>
                <a:spcPts val="0"/>
              </a:spcAft>
              <a:defRPr sz="1200" smtClean="0">
                <a:solidFill>
                  <a:prstClr val="black">
                    <a:tint val="75000"/>
                  </a:prstClr>
                </a:solidFill>
                <a:latin typeface="Calibri"/>
              </a:defRPr>
            </a:lvl1pPr>
          </a:lstStyle>
          <a:p>
            <a:pPr>
              <a:defRPr/>
            </a:pPr>
            <a:fld id="{A3BD0CBE-378F-4D26-8165-B795F63A3A97}" type="slidenum">
              <a:rPr lang="en-US"/>
              <a:pPr>
                <a:defRPr/>
              </a:pPr>
              <a:t>‹#›</a:t>
            </a:fld>
            <a:endParaRPr lang="en-US"/>
          </a:p>
        </p:txBody>
      </p:sp>
    </p:spTree>
    <p:extLst>
      <p:ext uri="{BB962C8B-B14F-4D97-AF65-F5344CB8AC3E}">
        <p14:creationId xmlns:p14="http://schemas.microsoft.com/office/powerpoint/2010/main" val="325574178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ftr="0" dt="0"/>
  <p:txStyles>
    <p:titleStyle>
      <a:lvl1pPr algn="ctr" rtl="0" fontAlgn="base">
        <a:spcBef>
          <a:spcPct val="0"/>
        </a:spcBef>
        <a:spcAft>
          <a:spcPct val="0"/>
        </a:spcAft>
        <a:defRPr sz="4400" kern="1200">
          <a:solidFill>
            <a:schemeClr val="tx1"/>
          </a:solidFill>
          <a:latin typeface="+mj-lt"/>
          <a:ea typeface="+mj-ea"/>
          <a:cs typeface="+mj-cs"/>
        </a:defRPr>
      </a:lvl1pPr>
      <a:lvl2pPr algn="ctr" rtl="0" fontAlgn="base">
        <a:spcBef>
          <a:spcPct val="0"/>
        </a:spcBef>
        <a:spcAft>
          <a:spcPct val="0"/>
        </a:spcAft>
        <a:defRPr sz="4400">
          <a:solidFill>
            <a:schemeClr val="tx1"/>
          </a:solidFill>
          <a:latin typeface="Calibri" pitchFamily="34" charset="0"/>
        </a:defRPr>
      </a:lvl2pPr>
      <a:lvl3pPr algn="ctr" rtl="0" fontAlgn="base">
        <a:spcBef>
          <a:spcPct val="0"/>
        </a:spcBef>
        <a:spcAft>
          <a:spcPct val="0"/>
        </a:spcAft>
        <a:defRPr sz="4400">
          <a:solidFill>
            <a:schemeClr val="tx1"/>
          </a:solidFill>
          <a:latin typeface="Calibri" pitchFamily="34" charset="0"/>
        </a:defRPr>
      </a:lvl3pPr>
      <a:lvl4pPr algn="ctr" rtl="0" fontAlgn="base">
        <a:spcBef>
          <a:spcPct val="0"/>
        </a:spcBef>
        <a:spcAft>
          <a:spcPct val="0"/>
        </a:spcAft>
        <a:defRPr sz="4400">
          <a:solidFill>
            <a:schemeClr val="tx1"/>
          </a:solidFill>
          <a:latin typeface="Calibri" pitchFamily="34" charset="0"/>
        </a:defRPr>
      </a:lvl4pPr>
      <a:lvl5pPr algn="ctr" rtl="0" fontAlgn="base">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fontAlgn="base">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fontAlgn="base">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fontAlgn="base">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fontAlgn="base">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fontAlgn="base">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09600" y="274638"/>
            <a:ext cx="109728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609600" y="1600201"/>
            <a:ext cx="109728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609600" y="6245225"/>
            <a:ext cx="2844800" cy="476250"/>
          </a:xfrm>
          <a:prstGeom prst="rect">
            <a:avLst/>
          </a:prstGeom>
          <a:noFill/>
          <a:ln>
            <a:noFill/>
          </a:ln>
          <a:effectLst/>
        </p:spPr>
        <p:txBody>
          <a:bodyPr vert="horz" wrap="square" lIns="91440" tIns="45720" rIns="91440" bIns="45720" numCol="1" anchor="t" anchorCtr="0" compatLnSpc="1">
            <a:prstTxWarp prst="textNoShape">
              <a:avLst/>
            </a:prstTxWarp>
          </a:bodyPr>
          <a:lstStyle>
            <a:lvl1pPr>
              <a:defRPr sz="1400">
                <a:latin typeface="+mn-lt"/>
              </a:defRPr>
            </a:lvl1pPr>
          </a:lstStyle>
          <a:p>
            <a:pPr>
              <a:defRPr/>
            </a:pPr>
            <a:endParaRPr lang="en-US"/>
          </a:p>
        </p:txBody>
      </p:sp>
      <p:sp>
        <p:nvSpPr>
          <p:cNvPr id="1029" name="Rectangle 5"/>
          <p:cNvSpPr>
            <a:spLocks noGrp="1" noChangeArrowheads="1"/>
          </p:cNvSpPr>
          <p:nvPr>
            <p:ph type="ftr" sz="quarter" idx="3"/>
          </p:nvPr>
        </p:nvSpPr>
        <p:spPr bwMode="auto">
          <a:xfrm>
            <a:off x="4165600" y="6245225"/>
            <a:ext cx="3860800" cy="476250"/>
          </a:xfrm>
          <a:prstGeom prst="rect">
            <a:avLst/>
          </a:prstGeom>
          <a:noFill/>
          <a:ln>
            <a:noFill/>
          </a:ln>
          <a:effectLst/>
        </p:spPr>
        <p:txBody>
          <a:bodyPr vert="horz" wrap="square" lIns="91440" tIns="45720" rIns="91440" bIns="45720" numCol="1" anchor="t" anchorCtr="0" compatLnSpc="1">
            <a:prstTxWarp prst="textNoShape">
              <a:avLst/>
            </a:prstTxWarp>
          </a:bodyPr>
          <a:lstStyle>
            <a:lvl1pPr algn="ctr">
              <a:defRPr sz="1400">
                <a:latin typeface="+mn-lt"/>
              </a:defRPr>
            </a:lvl1pPr>
          </a:lstStyle>
          <a:p>
            <a:pPr>
              <a:defRPr/>
            </a:pPr>
            <a:endParaRPr lang="en-US"/>
          </a:p>
        </p:txBody>
      </p:sp>
      <p:sp>
        <p:nvSpPr>
          <p:cNvPr id="1030" name="Rectangle 6"/>
          <p:cNvSpPr>
            <a:spLocks noGrp="1" noChangeArrowheads="1"/>
          </p:cNvSpPr>
          <p:nvPr>
            <p:ph type="sldNum" sz="quarter" idx="4"/>
          </p:nvPr>
        </p:nvSpPr>
        <p:spPr bwMode="auto">
          <a:xfrm>
            <a:off x="8737600" y="6245225"/>
            <a:ext cx="2844800" cy="476250"/>
          </a:xfrm>
          <a:prstGeom prst="rect">
            <a:avLst/>
          </a:prstGeom>
          <a:noFill/>
          <a:ln>
            <a:noFill/>
          </a:ln>
          <a:effectLst/>
        </p:spPr>
        <p:txBody>
          <a:bodyPr vert="horz" wrap="square" lIns="91440" tIns="45720" rIns="91440" bIns="45720" numCol="1" anchor="t" anchorCtr="0" compatLnSpc="1">
            <a:prstTxWarp prst="textNoShape">
              <a:avLst/>
            </a:prstTxWarp>
          </a:bodyPr>
          <a:lstStyle>
            <a:lvl1pPr algn="r">
              <a:defRPr sz="1400">
                <a:latin typeface="+mn-lt"/>
              </a:defRPr>
            </a:lvl1pPr>
          </a:lstStyle>
          <a:p>
            <a:pPr>
              <a:defRPr/>
            </a:pPr>
            <a:fld id="{839C6275-1881-480E-B3B4-5C1A6EAEC9DE}" type="slidenum">
              <a:rPr lang="en-US"/>
              <a:pPr>
                <a:defRPr/>
              </a:pPr>
              <a:t>‹#›</a:t>
            </a:fld>
            <a:endParaRPr lang="en-US"/>
          </a:p>
        </p:txBody>
      </p:sp>
    </p:spTree>
    <p:extLst>
      <p:ext uri="{BB962C8B-B14F-4D97-AF65-F5344CB8AC3E}">
        <p14:creationId xmlns:p14="http://schemas.microsoft.com/office/powerpoint/2010/main" val="3643517640"/>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hf hdr="0" ftr="0" dt="0"/>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Başlık Yer Tutucusu"/>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tr-TR"/>
              <a:t>Asıl başlık stili için tıklatın</a:t>
            </a:r>
          </a:p>
        </p:txBody>
      </p:sp>
      <p:sp>
        <p:nvSpPr>
          <p:cNvPr id="3" name="2 Metin Yer Tutucusu"/>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3 Veri Yer Tutucusu"/>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23720DD-5B6D-40BF-8493-A6B52D484E6B}" type="datetimeFigureOut">
              <a:rPr lang="tr-TR" smtClean="0"/>
              <a:t>7.11.2020</a:t>
            </a:fld>
            <a:endParaRPr lang="tr-TR"/>
          </a:p>
        </p:txBody>
      </p:sp>
      <p:sp>
        <p:nvSpPr>
          <p:cNvPr id="5" name="4 Altbilgi Yer Tutucusu"/>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tr-TR"/>
          </a:p>
        </p:txBody>
      </p:sp>
      <p:sp>
        <p:nvSpPr>
          <p:cNvPr id="6" name="5 Slayt Numarası Yer Tutucusu"/>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302176B-0E47-46AC-8F43-DAB4B8A37D06}" type="slidenum">
              <a:rPr lang="tr-TR" smtClean="0"/>
              <a:t>‹#›</a:t>
            </a:fld>
            <a:endParaRPr lang="tr-TR"/>
          </a:p>
        </p:txBody>
      </p:sp>
    </p:spTree>
    <p:extLst>
      <p:ext uri="{BB962C8B-B14F-4D97-AF65-F5344CB8AC3E}">
        <p14:creationId xmlns:p14="http://schemas.microsoft.com/office/powerpoint/2010/main" val="2506936022"/>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tmp"/><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media/image4.tmp"/><Relationship Id="rId5" Type="http://schemas.openxmlformats.org/officeDocument/2006/relationships/image" Target="../media/image3.tmp"/><Relationship Id="rId4" Type="http://schemas.openxmlformats.org/officeDocument/2006/relationships/image" Target="../media/image2.tmp"/></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6.tmp"/><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7.tmp"/><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8.tmp"/><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9.xml"/><Relationship Id="rId1" Type="http://schemas.openxmlformats.org/officeDocument/2006/relationships/slideLayout" Target="../slideLayouts/slideLayout7.xml"/><Relationship Id="rId5" Type="http://schemas.openxmlformats.org/officeDocument/2006/relationships/image" Target="../media/image21.png"/><Relationship Id="rId4" Type="http://schemas.openxmlformats.org/officeDocument/2006/relationships/image" Target="../media/image20.png"/></Relationships>
</file>

<file path=ppt/slides/_rels/slide16.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10.xml"/><Relationship Id="rId1" Type="http://schemas.openxmlformats.org/officeDocument/2006/relationships/slideLayout" Target="../slideLayouts/slideLayout18.xml"/><Relationship Id="rId4" Type="http://schemas.openxmlformats.org/officeDocument/2006/relationships/image" Target="../media/image23.jpeg"/></Relationships>
</file>

<file path=ppt/slides/_rels/slide17.xml.rels><?xml version="1.0" encoding="UTF-8" standalone="yes"?>
<Relationships xmlns="http://schemas.openxmlformats.org/package/2006/relationships"><Relationship Id="rId2" Type="http://schemas.openxmlformats.org/officeDocument/2006/relationships/image" Target="../media/image24.tmp"/><Relationship Id="rId1" Type="http://schemas.openxmlformats.org/officeDocument/2006/relationships/slideLayout" Target="../slideLayouts/slideLayout40.xml"/></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Layout" Target="../slideLayouts/slideLayout18.xml"/></Relationships>
</file>

<file path=ppt/slides/_rels/slide3.xml.rels><?xml version="1.0" encoding="UTF-8" standalone="yes"?>
<Relationships xmlns="http://schemas.openxmlformats.org/package/2006/relationships"><Relationship Id="rId3" Type="http://schemas.openxmlformats.org/officeDocument/2006/relationships/image" Target="../media/image8.tmp"/><Relationship Id="rId2" Type="http://schemas.openxmlformats.org/officeDocument/2006/relationships/image" Target="../media/image7.tmp"/><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9.tmp"/><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9.xml"/></Relationships>
</file>

<file path=ppt/slides/_rels/slide6.xml.rels><?xml version="1.0" encoding="UTF-8" standalone="yes"?>
<Relationships xmlns="http://schemas.openxmlformats.org/package/2006/relationships"><Relationship Id="rId3" Type="http://schemas.openxmlformats.org/officeDocument/2006/relationships/image" Target="../media/image10.tmp"/><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11.emf"/><Relationship Id="rId2" Type="http://schemas.openxmlformats.org/officeDocument/2006/relationships/notesSlide" Target="../notesSlides/notesSlide5.xml"/><Relationship Id="rId1" Type="http://schemas.openxmlformats.org/officeDocument/2006/relationships/slideLayout" Target="../slideLayouts/slideLayout7.xml"/><Relationship Id="rId5" Type="http://schemas.openxmlformats.org/officeDocument/2006/relationships/image" Target="../media/image13.png"/><Relationship Id="rId4" Type="http://schemas.openxmlformats.org/officeDocument/2006/relationships/image" Target="../media/image12.tmp"/></Relationships>
</file>

<file path=ppt/slides/_rels/slide8.xml.rels><?xml version="1.0" encoding="UTF-8" standalone="yes"?>
<Relationships xmlns="http://schemas.openxmlformats.org/package/2006/relationships"><Relationship Id="rId3" Type="http://schemas.openxmlformats.org/officeDocument/2006/relationships/image" Target="../media/image14.tmp"/><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15.tmp"/><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Resim 6">
            <a:extLst>
              <a:ext uri="{FF2B5EF4-FFF2-40B4-BE49-F238E27FC236}">
                <a16:creationId xmlns:a16="http://schemas.microsoft.com/office/drawing/2014/main" id="{28361435-FBD7-449B-96A9-B8E8CBA89ED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2253" y="623145"/>
            <a:ext cx="1702897" cy="1539488"/>
          </a:xfrm>
          <a:prstGeom prst="rect">
            <a:avLst/>
          </a:prstGeom>
        </p:spPr>
      </p:pic>
      <p:pic>
        <p:nvPicPr>
          <p:cNvPr id="9" name="Resim 8" descr="çizim içeren bir resim&#10;&#10;Açıklama otomatik olarak oluşturuldu">
            <a:extLst>
              <a:ext uri="{FF2B5EF4-FFF2-40B4-BE49-F238E27FC236}">
                <a16:creationId xmlns:a16="http://schemas.microsoft.com/office/drawing/2014/main" id="{D4D28DD6-F1CB-4E22-AE00-B29C8D8DC43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00084" y="3221432"/>
            <a:ext cx="1967628" cy="1539487"/>
          </a:xfrm>
          <a:prstGeom prst="rect">
            <a:avLst/>
          </a:prstGeom>
        </p:spPr>
      </p:pic>
      <p:pic>
        <p:nvPicPr>
          <p:cNvPr id="11" name="Resim 10" descr="metin içeren bir resim&#10;&#10;Açıklama otomatik olarak oluşturuldu">
            <a:extLst>
              <a:ext uri="{FF2B5EF4-FFF2-40B4-BE49-F238E27FC236}">
                <a16:creationId xmlns:a16="http://schemas.microsoft.com/office/drawing/2014/main" id="{DEC5C84C-96F6-47D7-AD7D-6477472FA78C}"/>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904997" y="14132"/>
            <a:ext cx="10287003" cy="2326732"/>
          </a:xfrm>
          <a:prstGeom prst="rect">
            <a:avLst/>
          </a:prstGeom>
        </p:spPr>
      </p:pic>
      <p:pic>
        <p:nvPicPr>
          <p:cNvPr id="13" name="Resim 12">
            <a:extLst>
              <a:ext uri="{FF2B5EF4-FFF2-40B4-BE49-F238E27FC236}">
                <a16:creationId xmlns:a16="http://schemas.microsoft.com/office/drawing/2014/main" id="{5AF927AE-D760-490F-92DF-2F0160616F91}"/>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476324" y="5230368"/>
            <a:ext cx="1705727" cy="1408518"/>
          </a:xfrm>
          <a:prstGeom prst="rect">
            <a:avLst/>
          </a:prstGeom>
        </p:spPr>
      </p:pic>
      <p:sp>
        <p:nvSpPr>
          <p:cNvPr id="15" name="Metin kutusu 14">
            <a:extLst>
              <a:ext uri="{FF2B5EF4-FFF2-40B4-BE49-F238E27FC236}">
                <a16:creationId xmlns:a16="http://schemas.microsoft.com/office/drawing/2014/main" id="{F7509D25-59BA-443D-BAAB-968F1C59471D}"/>
              </a:ext>
            </a:extLst>
          </p:cNvPr>
          <p:cNvSpPr txBox="1"/>
          <p:nvPr/>
        </p:nvSpPr>
        <p:spPr>
          <a:xfrm>
            <a:off x="3645408" y="4752267"/>
            <a:ext cx="8095488" cy="1815882"/>
          </a:xfrm>
          <a:prstGeom prst="rect">
            <a:avLst/>
          </a:prstGeom>
          <a:noFill/>
        </p:spPr>
        <p:txBody>
          <a:bodyPr wrap="square">
            <a:spAutoFit/>
          </a:bodyPr>
          <a:lstStyle/>
          <a:p>
            <a:pPr marL="0" marR="0" lvl="0" indent="0" algn="r" defTabSz="914400" rtl="0" eaLnBrk="0" fontAlgn="auto" latinLnBrk="0" hangingPunct="0">
              <a:lnSpc>
                <a:spcPct val="100000"/>
              </a:lnSpc>
              <a:spcBef>
                <a:spcPts val="0"/>
              </a:spcBef>
              <a:spcAft>
                <a:spcPts val="0"/>
              </a:spcAft>
              <a:buClrTx/>
              <a:buSzTx/>
              <a:buFontTx/>
              <a:buNone/>
              <a:tabLst/>
              <a:defRPr/>
            </a:pPr>
            <a:r>
              <a:rPr kumimoji="0" lang="tr-TR" sz="3200" b="0" i="0" u="none" strike="noStrike" kern="0" cap="none" spc="0" normalizeH="0" baseline="0" noProof="0" dirty="0">
                <a:ln>
                  <a:noFill/>
                </a:ln>
                <a:solidFill>
                  <a:srgbClr val="BBE0E3">
                    <a:lumMod val="25000"/>
                  </a:srgbClr>
                </a:solidFill>
                <a:effectLst>
                  <a:outerShdw blurRad="38100" dist="38100" dir="2700000" algn="tl">
                    <a:srgbClr val="000000">
                      <a:alpha val="43137"/>
                    </a:srgbClr>
                  </a:outerShdw>
                </a:effectLst>
                <a:uLnTx/>
                <a:uFillTx/>
                <a:latin typeface="Calibri" pitchFamily="34" charset="0"/>
                <a:ea typeface="+mn-ea"/>
                <a:cs typeface="+mn-cs"/>
              </a:rPr>
              <a:t>Prof. Dr. Sirel Karakaş</a:t>
            </a:r>
          </a:p>
          <a:p>
            <a:pPr marL="342900" marR="0" lvl="0" indent="-342900" algn="r" defTabSz="914400" rtl="0" eaLnBrk="0" fontAlgn="auto" latinLnBrk="0" hangingPunct="0">
              <a:lnSpc>
                <a:spcPct val="100000"/>
              </a:lnSpc>
              <a:spcBef>
                <a:spcPts val="0"/>
              </a:spcBef>
              <a:spcAft>
                <a:spcPts val="0"/>
              </a:spcAft>
              <a:buClr>
                <a:schemeClr val="accent1">
                  <a:lumMod val="75000"/>
                </a:schemeClr>
              </a:buClr>
              <a:buSzTx/>
              <a:buFont typeface="Wingdings" panose="05000000000000000000" pitchFamily="2" charset="2"/>
              <a:buChar char="v"/>
              <a:tabLst/>
              <a:defRPr/>
            </a:pPr>
            <a:r>
              <a:rPr kumimoji="0" lang="en-US" sz="2000" b="0" i="0" u="none" strike="noStrike" kern="0" cap="none" spc="0" normalizeH="0" baseline="0" noProof="0" dirty="0" err="1">
                <a:ln>
                  <a:noFill/>
                </a:ln>
                <a:solidFill>
                  <a:srgbClr val="BBE0E3">
                    <a:lumMod val="25000"/>
                  </a:srgbClr>
                </a:solidFill>
                <a:effectLst>
                  <a:outerShdw blurRad="38100" dist="38100" dir="2700000" algn="tl">
                    <a:srgbClr val="000000">
                      <a:alpha val="43137"/>
                    </a:srgbClr>
                  </a:outerShdw>
                </a:effectLst>
                <a:uLnTx/>
                <a:uFillTx/>
                <a:latin typeface="Calibri" pitchFamily="34" charset="0"/>
                <a:ea typeface="+mn-ea"/>
                <a:cs typeface="+mn-cs"/>
              </a:rPr>
              <a:t>Doğuş</a:t>
            </a:r>
            <a:r>
              <a:rPr kumimoji="0" lang="en-US" sz="2000" b="0" i="0" u="none" strike="noStrike" kern="0" cap="none" spc="0" normalizeH="0" baseline="0" noProof="0" dirty="0">
                <a:ln>
                  <a:noFill/>
                </a:ln>
                <a:solidFill>
                  <a:srgbClr val="BBE0E3">
                    <a:lumMod val="25000"/>
                  </a:srgbClr>
                </a:solidFill>
                <a:effectLst>
                  <a:outerShdw blurRad="38100" dist="38100" dir="2700000" algn="tl">
                    <a:srgbClr val="000000">
                      <a:alpha val="43137"/>
                    </a:srgbClr>
                  </a:outerShdw>
                </a:effectLst>
                <a:uLnTx/>
                <a:uFillTx/>
                <a:latin typeface="Calibri" pitchFamily="34" charset="0"/>
                <a:ea typeface="+mn-ea"/>
                <a:cs typeface="+mn-cs"/>
              </a:rPr>
              <a:t> </a:t>
            </a:r>
            <a:r>
              <a:rPr kumimoji="0" lang="en-US" sz="2000" b="0" i="0" u="none" strike="noStrike" kern="0" cap="none" spc="0" normalizeH="0" baseline="0" noProof="0" dirty="0" err="1">
                <a:ln>
                  <a:noFill/>
                </a:ln>
                <a:solidFill>
                  <a:srgbClr val="BBE0E3">
                    <a:lumMod val="25000"/>
                  </a:srgbClr>
                </a:solidFill>
                <a:effectLst>
                  <a:outerShdw blurRad="38100" dist="38100" dir="2700000" algn="tl">
                    <a:srgbClr val="000000">
                      <a:alpha val="43137"/>
                    </a:srgbClr>
                  </a:outerShdw>
                </a:effectLst>
                <a:uLnTx/>
                <a:uFillTx/>
                <a:latin typeface="Calibri" pitchFamily="34" charset="0"/>
                <a:ea typeface="+mn-ea"/>
                <a:cs typeface="+mn-cs"/>
              </a:rPr>
              <a:t>Üniversitesi</a:t>
            </a:r>
            <a:r>
              <a:rPr kumimoji="0" lang="tr-TR" sz="2000" b="0" i="0" u="none" strike="noStrike" kern="0" cap="none" spc="0" normalizeH="0" baseline="0" noProof="0" dirty="0">
                <a:ln>
                  <a:noFill/>
                </a:ln>
                <a:solidFill>
                  <a:srgbClr val="BBE0E3">
                    <a:lumMod val="25000"/>
                  </a:srgbClr>
                </a:solidFill>
                <a:effectLst>
                  <a:outerShdw blurRad="38100" dist="38100" dir="2700000" algn="tl">
                    <a:srgbClr val="000000">
                      <a:alpha val="43137"/>
                    </a:srgbClr>
                  </a:outerShdw>
                </a:effectLst>
                <a:uLnTx/>
                <a:uFillTx/>
                <a:latin typeface="Calibri" pitchFamily="34" charset="0"/>
                <a:ea typeface="+mn-ea"/>
                <a:cs typeface="+mn-cs"/>
              </a:rPr>
              <a:t> Psikoloji Bölümü</a:t>
            </a:r>
          </a:p>
          <a:p>
            <a:pPr marL="342900" marR="0" lvl="0" indent="-342900" algn="r" defTabSz="914400" rtl="0" eaLnBrk="0" fontAlgn="auto" latinLnBrk="0" hangingPunct="0">
              <a:lnSpc>
                <a:spcPct val="100000"/>
              </a:lnSpc>
              <a:spcBef>
                <a:spcPts val="0"/>
              </a:spcBef>
              <a:spcAft>
                <a:spcPts val="0"/>
              </a:spcAft>
              <a:buClr>
                <a:schemeClr val="accent1">
                  <a:lumMod val="75000"/>
                </a:schemeClr>
              </a:buClr>
              <a:buSzTx/>
              <a:buFont typeface="Wingdings" panose="05000000000000000000" pitchFamily="2" charset="2"/>
              <a:buChar char="v"/>
              <a:tabLst/>
              <a:defRPr/>
            </a:pPr>
            <a:r>
              <a:rPr kumimoji="0" lang="tr-TR" sz="2000" b="0" i="0" u="none" strike="noStrike" kern="0" cap="none" spc="0" normalizeH="0" baseline="0" noProof="0" dirty="0" err="1">
                <a:ln>
                  <a:noFill/>
                </a:ln>
                <a:solidFill>
                  <a:srgbClr val="BBE0E3">
                    <a:lumMod val="25000"/>
                  </a:srgbClr>
                </a:solidFill>
                <a:effectLst>
                  <a:outerShdw blurRad="38100" dist="38100" dir="2700000" algn="tl">
                    <a:srgbClr val="000000">
                      <a:alpha val="43137"/>
                    </a:srgbClr>
                  </a:outerShdw>
                </a:effectLst>
                <a:uLnTx/>
                <a:uFillTx/>
                <a:latin typeface="Calibri" pitchFamily="34" charset="0"/>
                <a:ea typeface="+mn-ea"/>
                <a:cs typeface="+mn-cs"/>
              </a:rPr>
              <a:t>Nörometrika</a:t>
            </a:r>
            <a:r>
              <a:rPr kumimoji="0" lang="tr-TR" sz="2000" b="0" i="0" u="none" strike="noStrike" kern="0" cap="none" spc="0" normalizeH="0" baseline="0" noProof="0" dirty="0">
                <a:ln>
                  <a:noFill/>
                </a:ln>
                <a:solidFill>
                  <a:srgbClr val="BBE0E3">
                    <a:lumMod val="25000"/>
                  </a:srgbClr>
                </a:solidFill>
                <a:effectLst>
                  <a:outerShdw blurRad="38100" dist="38100" dir="2700000" algn="tl">
                    <a:srgbClr val="000000">
                      <a:alpha val="43137"/>
                    </a:srgbClr>
                  </a:outerShdw>
                </a:effectLst>
                <a:uLnTx/>
                <a:uFillTx/>
                <a:latin typeface="Calibri" pitchFamily="34" charset="0"/>
                <a:ea typeface="+mn-ea"/>
                <a:cs typeface="+mn-cs"/>
              </a:rPr>
              <a:t> Medikal Tıp Teknolojileri Ltd. Şti Kurucu ve Yöneticisi</a:t>
            </a:r>
          </a:p>
          <a:p>
            <a:pPr marL="342900" marR="0" lvl="0" indent="-342900" algn="r" defTabSz="914400" rtl="0" eaLnBrk="0" fontAlgn="auto" latinLnBrk="0" hangingPunct="0">
              <a:lnSpc>
                <a:spcPct val="100000"/>
              </a:lnSpc>
              <a:spcBef>
                <a:spcPts val="0"/>
              </a:spcBef>
              <a:spcAft>
                <a:spcPts val="0"/>
              </a:spcAft>
              <a:buClr>
                <a:schemeClr val="accent1">
                  <a:lumMod val="75000"/>
                </a:schemeClr>
              </a:buClr>
              <a:buSzTx/>
              <a:buFont typeface="Wingdings" panose="05000000000000000000" pitchFamily="2" charset="2"/>
              <a:buChar char="v"/>
              <a:tabLst/>
              <a:defRPr/>
            </a:pPr>
            <a:r>
              <a:rPr kumimoji="0" lang="tr-TR" sz="2000" b="0" i="0" u="none" strike="noStrike" kern="0" cap="none" spc="0" normalizeH="0" baseline="0" noProof="0" dirty="0" err="1">
                <a:ln>
                  <a:noFill/>
                </a:ln>
                <a:solidFill>
                  <a:srgbClr val="BBE0E3">
                    <a:lumMod val="25000"/>
                  </a:srgbClr>
                </a:solidFill>
                <a:effectLst>
                  <a:outerShdw blurRad="38100" dist="38100" dir="2700000" algn="tl">
                    <a:srgbClr val="000000">
                      <a:alpha val="43137"/>
                    </a:srgbClr>
                  </a:outerShdw>
                </a:effectLst>
                <a:uLnTx/>
                <a:uFillTx/>
                <a:latin typeface="Calibri" pitchFamily="34" charset="0"/>
                <a:ea typeface="+mn-ea"/>
                <a:cs typeface="+mn-cs"/>
              </a:rPr>
              <a:t>Psikofizyoloji</a:t>
            </a:r>
            <a:r>
              <a:rPr kumimoji="0" lang="tr-TR" sz="2000" b="0" i="0" u="none" strike="noStrike" kern="0" cap="none" spc="0" normalizeH="0" baseline="0" noProof="0" dirty="0">
                <a:ln>
                  <a:noFill/>
                </a:ln>
                <a:solidFill>
                  <a:srgbClr val="BBE0E3">
                    <a:lumMod val="25000"/>
                  </a:srgbClr>
                </a:solidFill>
                <a:effectLst>
                  <a:outerShdw blurRad="38100" dist="38100" dir="2700000" algn="tl">
                    <a:srgbClr val="000000">
                      <a:alpha val="43137"/>
                    </a:srgbClr>
                  </a:outerShdw>
                </a:effectLst>
                <a:uLnTx/>
                <a:uFillTx/>
                <a:latin typeface="Calibri" pitchFamily="34" charset="0"/>
                <a:ea typeface="+mn-ea"/>
                <a:cs typeface="+mn-cs"/>
              </a:rPr>
              <a:t> ve Nöropsikoloji Derneği Başkanı (International </a:t>
            </a:r>
            <a:r>
              <a:rPr kumimoji="0" lang="tr-TR" sz="2000" b="0" i="0" u="none" strike="noStrike" kern="0" cap="none" spc="0" normalizeH="0" baseline="0" noProof="0" dirty="0" err="1">
                <a:ln>
                  <a:noFill/>
                </a:ln>
                <a:solidFill>
                  <a:srgbClr val="BBE0E3">
                    <a:lumMod val="25000"/>
                  </a:srgbClr>
                </a:solidFill>
                <a:effectLst>
                  <a:outerShdw blurRad="38100" dist="38100" dir="2700000" algn="tl">
                    <a:srgbClr val="000000">
                      <a:alpha val="43137"/>
                    </a:srgbClr>
                  </a:outerShdw>
                </a:effectLst>
                <a:uLnTx/>
                <a:uFillTx/>
                <a:latin typeface="Calibri" pitchFamily="34" charset="0"/>
                <a:ea typeface="+mn-ea"/>
                <a:cs typeface="+mn-cs"/>
              </a:rPr>
              <a:t>Organisation</a:t>
            </a:r>
            <a:r>
              <a:rPr kumimoji="0" lang="tr-TR" sz="2000" b="0" i="0" u="none" strike="noStrike" kern="0" cap="none" spc="0" normalizeH="0" baseline="0" noProof="0" dirty="0">
                <a:ln>
                  <a:noFill/>
                </a:ln>
                <a:solidFill>
                  <a:srgbClr val="BBE0E3">
                    <a:lumMod val="25000"/>
                  </a:srgbClr>
                </a:solidFill>
                <a:effectLst>
                  <a:outerShdw blurRad="38100" dist="38100" dir="2700000" algn="tl">
                    <a:srgbClr val="000000">
                      <a:alpha val="43137"/>
                    </a:srgbClr>
                  </a:outerShdw>
                </a:effectLst>
                <a:uLnTx/>
                <a:uFillTx/>
                <a:latin typeface="Calibri" pitchFamily="34" charset="0"/>
                <a:ea typeface="+mn-ea"/>
                <a:cs typeface="+mn-cs"/>
              </a:rPr>
              <a:t> of </a:t>
            </a:r>
            <a:r>
              <a:rPr kumimoji="0" lang="tr-TR" sz="2000" b="0" i="0" u="none" strike="noStrike" kern="0" cap="none" spc="0" normalizeH="0" baseline="0" noProof="0" dirty="0" err="1">
                <a:ln>
                  <a:noFill/>
                </a:ln>
                <a:solidFill>
                  <a:srgbClr val="BBE0E3">
                    <a:lumMod val="25000"/>
                  </a:srgbClr>
                </a:solidFill>
                <a:effectLst>
                  <a:outerShdw blurRad="38100" dist="38100" dir="2700000" algn="tl">
                    <a:srgbClr val="000000">
                      <a:alpha val="43137"/>
                    </a:srgbClr>
                  </a:outerShdw>
                </a:effectLst>
                <a:uLnTx/>
                <a:uFillTx/>
                <a:latin typeface="Calibri" pitchFamily="34" charset="0"/>
                <a:ea typeface="+mn-ea"/>
                <a:cs typeface="+mn-cs"/>
              </a:rPr>
              <a:t>Psychophysiology’e</a:t>
            </a:r>
            <a:r>
              <a:rPr kumimoji="0" lang="tr-TR" sz="2000" b="0" i="0" u="none" strike="noStrike" kern="0" cap="none" spc="0" normalizeH="0" baseline="0" noProof="0" dirty="0">
                <a:ln>
                  <a:noFill/>
                </a:ln>
                <a:solidFill>
                  <a:srgbClr val="BBE0E3">
                    <a:lumMod val="25000"/>
                  </a:srgbClr>
                </a:solidFill>
                <a:effectLst>
                  <a:outerShdw blurRad="38100" dist="38100" dir="2700000" algn="tl">
                    <a:srgbClr val="000000">
                      <a:alpha val="43137"/>
                    </a:srgbClr>
                  </a:outerShdw>
                </a:effectLst>
                <a:uLnTx/>
                <a:uFillTx/>
                <a:latin typeface="Calibri" pitchFamily="34" charset="0"/>
                <a:ea typeface="+mn-ea"/>
                <a:cs typeface="+mn-cs"/>
              </a:rPr>
              <a:t> </a:t>
            </a:r>
            <a:r>
              <a:rPr kumimoji="0" lang="tr-TR" sz="2000" b="0" i="0" u="none" strike="noStrike" kern="0" cap="none" spc="0" normalizeH="0" baseline="0" noProof="0" dirty="0" err="1">
                <a:ln>
                  <a:noFill/>
                </a:ln>
                <a:solidFill>
                  <a:srgbClr val="BBE0E3">
                    <a:lumMod val="25000"/>
                  </a:srgbClr>
                </a:solidFill>
                <a:effectLst>
                  <a:outerShdw blurRad="38100" dist="38100" dir="2700000" algn="tl">
                    <a:srgbClr val="000000">
                      <a:alpha val="43137"/>
                    </a:srgbClr>
                  </a:outerShdw>
                </a:effectLst>
                <a:uLnTx/>
                <a:uFillTx/>
                <a:latin typeface="Calibri" pitchFamily="34" charset="0"/>
                <a:ea typeface="+mn-ea"/>
                <a:cs typeface="+mn-cs"/>
              </a:rPr>
              <a:t>affiliye</a:t>
            </a:r>
            <a:r>
              <a:rPr kumimoji="0" lang="tr-TR" sz="2000" b="0" i="0" u="none" strike="noStrike" kern="0" cap="none" spc="0" normalizeH="0" baseline="0" noProof="0" dirty="0">
                <a:ln>
                  <a:noFill/>
                </a:ln>
                <a:solidFill>
                  <a:srgbClr val="BBE0E3">
                    <a:lumMod val="25000"/>
                  </a:srgbClr>
                </a:solidFill>
                <a:effectLst>
                  <a:outerShdw blurRad="38100" dist="38100" dir="2700000" algn="tl">
                    <a:srgbClr val="000000">
                      <a:alpha val="43137"/>
                    </a:srgbClr>
                  </a:outerShdw>
                </a:effectLst>
                <a:uLnTx/>
                <a:uFillTx/>
                <a:latin typeface="Calibri" pitchFamily="34" charset="0"/>
                <a:ea typeface="+mn-ea"/>
                <a:cs typeface="+mn-cs"/>
              </a:rPr>
              <a:t> kuruluş</a:t>
            </a:r>
            <a:endParaRPr lang="en-US" dirty="0"/>
          </a:p>
        </p:txBody>
      </p:sp>
      <p:sp>
        <p:nvSpPr>
          <p:cNvPr id="17" name="Metin kutusu 16">
            <a:extLst>
              <a:ext uri="{FF2B5EF4-FFF2-40B4-BE49-F238E27FC236}">
                <a16:creationId xmlns:a16="http://schemas.microsoft.com/office/drawing/2014/main" id="{60B0EB28-9427-4D77-9293-AAB80E4AC201}"/>
              </a:ext>
            </a:extLst>
          </p:cNvPr>
          <p:cNvSpPr txBox="1"/>
          <p:nvPr/>
        </p:nvSpPr>
        <p:spPr>
          <a:xfrm>
            <a:off x="2023872" y="3007716"/>
            <a:ext cx="7972220" cy="1754326"/>
          </a:xfrm>
          <a:prstGeom prst="rect">
            <a:avLst/>
          </a:prstGeom>
          <a:noFill/>
        </p:spPr>
        <p:txBody>
          <a:bodyPr wrap="square">
            <a:spAutoFit/>
          </a:bodyPr>
          <a:lstStyle/>
          <a:p>
            <a:r>
              <a:rPr lang="tr-TR" sz="3600" dirty="0">
                <a:solidFill>
                  <a:schemeClr val="accent1">
                    <a:lumMod val="75000"/>
                  </a:schemeClr>
                </a:solidFill>
                <a:effectLst>
                  <a:outerShdw blurRad="38100" dist="38100" dir="2700000" algn="tl">
                    <a:srgbClr val="000000">
                      <a:alpha val="43137"/>
                    </a:srgbClr>
                  </a:outerShdw>
                </a:effectLst>
                <a:latin typeface="Franklin Gothic Heavy" panose="020B0903020102020204" pitchFamily="34" charset="0"/>
                <a:ea typeface="Calibri" panose="020F0502020204030204" pitchFamily="34" charset="0"/>
                <a:cs typeface="Times New Roman" panose="02020603050405020304" pitchFamily="18" charset="0"/>
              </a:rPr>
              <a:t>TETA SALINIMI</a:t>
            </a:r>
          </a:p>
          <a:p>
            <a:r>
              <a:rPr lang="tr-TR" sz="3600" dirty="0">
                <a:solidFill>
                  <a:schemeClr val="accent1">
                    <a:lumMod val="75000"/>
                  </a:schemeClr>
                </a:solidFill>
                <a:effectLst>
                  <a:outerShdw blurRad="38100" dist="38100" dir="2700000" algn="tl">
                    <a:srgbClr val="000000">
                      <a:alpha val="43137"/>
                    </a:srgbClr>
                  </a:outerShdw>
                </a:effectLst>
                <a:latin typeface="Franklin Gothic Heavy" panose="020B0903020102020204" pitchFamily="34" charset="0"/>
                <a:ea typeface="Calibri" panose="020F0502020204030204" pitchFamily="34" charset="0"/>
                <a:cs typeface="Times New Roman" panose="02020603050405020304" pitchFamily="18" charset="0"/>
              </a:rPr>
              <a:t>    BEYİNDEKİ TETA SİSTEMİ </a:t>
            </a:r>
          </a:p>
          <a:p>
            <a:r>
              <a:rPr lang="tr-TR" sz="3600" dirty="0">
                <a:solidFill>
                  <a:schemeClr val="accent1">
                    <a:lumMod val="75000"/>
                  </a:schemeClr>
                </a:solidFill>
                <a:effectLst>
                  <a:outerShdw blurRad="38100" dist="38100" dir="2700000" algn="tl">
                    <a:srgbClr val="000000">
                      <a:alpha val="43137"/>
                    </a:srgbClr>
                  </a:outerShdw>
                </a:effectLst>
                <a:latin typeface="Franklin Gothic Heavy" panose="020B0903020102020204" pitchFamily="34" charset="0"/>
                <a:ea typeface="Calibri" panose="020F0502020204030204" pitchFamily="34" charset="0"/>
                <a:cs typeface="Times New Roman" panose="02020603050405020304" pitchFamily="18" charset="0"/>
              </a:rPr>
              <a:t>         BİLGİ İŞLEMLEME İLE İLİŞKİLER</a:t>
            </a:r>
            <a:endParaRPr lang="en-US" sz="3600" dirty="0">
              <a:solidFill>
                <a:schemeClr val="accent1">
                  <a:lumMod val="75000"/>
                </a:schemeClr>
              </a:solidFill>
              <a:effectLst>
                <a:outerShdw blurRad="38100" dist="38100" dir="2700000" algn="tl">
                  <a:srgbClr val="000000">
                    <a:alpha val="43137"/>
                  </a:srgbClr>
                </a:outerShdw>
              </a:effectLst>
              <a:latin typeface="Franklin Gothic Heavy" panose="020B0903020102020204" pitchFamily="34" charset="0"/>
            </a:endParaRPr>
          </a:p>
        </p:txBody>
      </p:sp>
    </p:spTree>
    <p:extLst>
      <p:ext uri="{BB962C8B-B14F-4D97-AF65-F5344CB8AC3E}">
        <p14:creationId xmlns:p14="http://schemas.microsoft.com/office/powerpoint/2010/main" val="278062894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etin kutusu 1">
            <a:extLst>
              <a:ext uri="{FF2B5EF4-FFF2-40B4-BE49-F238E27FC236}">
                <a16:creationId xmlns:a16="http://schemas.microsoft.com/office/drawing/2014/main" id="{39319BDF-43B5-4561-AB84-989BC508B932}"/>
              </a:ext>
            </a:extLst>
          </p:cNvPr>
          <p:cNvSpPr txBox="1"/>
          <p:nvPr/>
        </p:nvSpPr>
        <p:spPr>
          <a:xfrm>
            <a:off x="115917" y="169343"/>
            <a:ext cx="8018477" cy="830997"/>
          </a:xfrm>
          <a:prstGeom prst="rect">
            <a:avLst/>
          </a:prstGeom>
          <a:noFill/>
        </p:spPr>
        <p:txBody>
          <a:bodyPr wrap="none" rtlCol="0">
            <a:spAutoFit/>
          </a:bodyPr>
          <a:lstStyle/>
          <a:p>
            <a:r>
              <a:rPr lang="tr-TR" sz="2400" u="sng" dirty="0">
                <a:effectLst>
                  <a:outerShdw blurRad="38100" dist="38100" dir="2700000" algn="tl">
                    <a:srgbClr val="000000">
                      <a:alpha val="43137"/>
                    </a:srgbClr>
                  </a:outerShdw>
                </a:effectLst>
              </a:rPr>
              <a:t>Bir Uygulama: </a:t>
            </a:r>
          </a:p>
          <a:p>
            <a:r>
              <a:rPr lang="tr-TR" sz="2400" dirty="0">
                <a:effectLst>
                  <a:outerShdw blurRad="38100" dist="38100" dir="2700000" algn="tl">
                    <a:srgbClr val="000000">
                      <a:alpha val="43137"/>
                    </a:srgbClr>
                  </a:outerShdw>
                </a:effectLst>
              </a:rPr>
              <a:t>Bellek Oluşumunda </a:t>
            </a:r>
            <a:r>
              <a:rPr lang="tr-TR" sz="2400" dirty="0" err="1">
                <a:effectLst>
                  <a:outerShdw blurRad="38100" dist="38100" dir="2700000" algn="tl">
                    <a:srgbClr val="000000">
                      <a:alpha val="43137"/>
                    </a:srgbClr>
                  </a:outerShdw>
                </a:effectLst>
              </a:rPr>
              <a:t>Teta</a:t>
            </a:r>
            <a:r>
              <a:rPr lang="tr-TR" sz="2400" dirty="0">
                <a:effectLst>
                  <a:outerShdw blurRad="38100" dist="38100" dir="2700000" algn="tl">
                    <a:srgbClr val="000000">
                      <a:alpha val="43137"/>
                    </a:srgbClr>
                  </a:outerShdw>
                </a:effectLst>
              </a:rPr>
              <a:t> Temelli </a:t>
            </a:r>
            <a:r>
              <a:rPr lang="tr-TR" sz="2400" dirty="0" err="1">
                <a:effectLst>
                  <a:outerShdw blurRad="38100" dist="38100" dir="2700000" algn="tl">
                    <a:srgbClr val="000000">
                      <a:alpha val="43137"/>
                    </a:srgbClr>
                  </a:outerShdw>
                </a:effectLst>
              </a:rPr>
              <a:t>Kortiko-Hippokampal</a:t>
            </a:r>
            <a:r>
              <a:rPr lang="tr-TR" sz="2400" dirty="0">
                <a:effectLst>
                  <a:outerShdw blurRad="38100" dist="38100" dir="2700000" algn="tl">
                    <a:srgbClr val="000000">
                      <a:alpha val="43137"/>
                    </a:srgbClr>
                  </a:outerShdw>
                </a:effectLst>
              </a:rPr>
              <a:t> Etkileşim</a:t>
            </a:r>
            <a:endParaRPr lang="en-US" sz="2400" dirty="0">
              <a:effectLst>
                <a:outerShdw blurRad="38100" dist="38100" dir="2700000" algn="tl">
                  <a:srgbClr val="000000">
                    <a:alpha val="43137"/>
                  </a:srgbClr>
                </a:outerShdw>
              </a:effectLst>
            </a:endParaRPr>
          </a:p>
        </p:txBody>
      </p:sp>
      <p:sp>
        <p:nvSpPr>
          <p:cNvPr id="3" name="Metin kutusu 2">
            <a:extLst>
              <a:ext uri="{FF2B5EF4-FFF2-40B4-BE49-F238E27FC236}">
                <a16:creationId xmlns:a16="http://schemas.microsoft.com/office/drawing/2014/main" id="{36233464-8603-4F20-AA88-857FE433CC2C}"/>
              </a:ext>
            </a:extLst>
          </p:cNvPr>
          <p:cNvSpPr txBox="1"/>
          <p:nvPr/>
        </p:nvSpPr>
        <p:spPr>
          <a:xfrm>
            <a:off x="1254642" y="1307805"/>
            <a:ext cx="10356111" cy="1757532"/>
          </a:xfrm>
          <a:prstGeom prst="rect">
            <a:avLst/>
          </a:prstGeom>
          <a:noFill/>
        </p:spPr>
        <p:txBody>
          <a:bodyPr wrap="square" rtlCol="0">
            <a:spAutoFit/>
          </a:bodyPr>
          <a:lstStyle/>
          <a:p>
            <a:pPr>
              <a:lnSpc>
                <a:spcPct val="150000"/>
              </a:lnSpc>
            </a:pPr>
            <a:r>
              <a:rPr lang="tr-TR" sz="2000" u="sng" dirty="0">
                <a:solidFill>
                  <a:srgbClr val="C00000"/>
                </a:solidFill>
                <a:effectLst>
                  <a:outerShdw blurRad="38100" dist="38100" dir="2700000" algn="tl">
                    <a:srgbClr val="000000">
                      <a:alpha val="43137"/>
                    </a:srgbClr>
                  </a:outerShdw>
                </a:effectLst>
              </a:rPr>
              <a:t>Bellek çok bileşenli bir süreçtir. </a:t>
            </a:r>
          </a:p>
          <a:p>
            <a:pPr>
              <a:lnSpc>
                <a:spcPct val="150000"/>
              </a:lnSpc>
            </a:pPr>
            <a:r>
              <a:rPr lang="tr-TR" dirty="0"/>
              <a:t>Evre 1: Öğrenme ya da özümseyerek kodlama (</a:t>
            </a:r>
            <a:r>
              <a:rPr lang="tr-TR" dirty="0" err="1"/>
              <a:t>encoding</a:t>
            </a:r>
            <a:r>
              <a:rPr lang="tr-TR" dirty="0"/>
              <a:t>)</a:t>
            </a:r>
          </a:p>
          <a:p>
            <a:pPr>
              <a:lnSpc>
                <a:spcPct val="150000"/>
              </a:lnSpc>
            </a:pPr>
            <a:r>
              <a:rPr lang="tr-TR" dirty="0"/>
              <a:t>Evre 2: Sağlamlaşma (</a:t>
            </a:r>
            <a:r>
              <a:rPr lang="tr-TR" dirty="0" err="1"/>
              <a:t>consolidation</a:t>
            </a:r>
            <a:r>
              <a:rPr lang="tr-TR" dirty="0"/>
              <a:t>)</a:t>
            </a:r>
          </a:p>
          <a:p>
            <a:pPr>
              <a:lnSpc>
                <a:spcPct val="150000"/>
              </a:lnSpc>
            </a:pPr>
            <a:r>
              <a:rPr lang="tr-TR" dirty="0"/>
              <a:t>Evre 3: Geriye getirme (</a:t>
            </a:r>
            <a:r>
              <a:rPr lang="tr-TR" dirty="0" err="1"/>
              <a:t>retrieval</a:t>
            </a:r>
            <a:r>
              <a:rPr lang="tr-TR" dirty="0"/>
              <a:t>)   </a:t>
            </a:r>
            <a:endParaRPr lang="en-US" dirty="0"/>
          </a:p>
        </p:txBody>
      </p:sp>
      <p:sp>
        <p:nvSpPr>
          <p:cNvPr id="4" name="Metin kutusu 3">
            <a:extLst>
              <a:ext uri="{FF2B5EF4-FFF2-40B4-BE49-F238E27FC236}">
                <a16:creationId xmlns:a16="http://schemas.microsoft.com/office/drawing/2014/main" id="{3B9E82F7-1BE0-4BF9-8AB1-EB7F320EF8C2}"/>
              </a:ext>
            </a:extLst>
          </p:cNvPr>
          <p:cNvSpPr txBox="1"/>
          <p:nvPr/>
        </p:nvSpPr>
        <p:spPr>
          <a:xfrm>
            <a:off x="637953" y="3891516"/>
            <a:ext cx="11249247" cy="1384995"/>
          </a:xfrm>
          <a:prstGeom prst="rect">
            <a:avLst/>
          </a:prstGeom>
          <a:noFill/>
        </p:spPr>
        <p:txBody>
          <a:bodyPr wrap="square" rtlCol="0">
            <a:spAutoFit/>
          </a:bodyPr>
          <a:lstStyle/>
          <a:p>
            <a:pPr algn="ctr"/>
            <a:r>
              <a:rPr lang="tr-TR" sz="2800" dirty="0"/>
              <a:t>BU EVRELER;</a:t>
            </a:r>
          </a:p>
          <a:p>
            <a:pPr algn="ctr"/>
            <a:r>
              <a:rPr lang="tr-TR" sz="2800" dirty="0"/>
              <a:t> </a:t>
            </a:r>
            <a:r>
              <a:rPr lang="tr-TR" sz="2800" dirty="0">
                <a:solidFill>
                  <a:srgbClr val="C00000"/>
                </a:solidFill>
                <a:effectLst>
                  <a:outerShdw blurRad="38100" dist="38100" dir="2700000" algn="tl">
                    <a:srgbClr val="000000">
                      <a:alpha val="43137"/>
                    </a:srgbClr>
                  </a:outerShdw>
                </a:effectLst>
              </a:rPr>
              <a:t>KORTİKO-HİPPOKAMPAL ETKİLEŞİM </a:t>
            </a:r>
            <a:r>
              <a:rPr lang="tr-TR" sz="2800" dirty="0"/>
              <a:t>BAĞLAMINDA İŞLEVDE BULUNAN </a:t>
            </a:r>
          </a:p>
          <a:p>
            <a:pPr algn="ctr"/>
            <a:r>
              <a:rPr lang="tr-TR" sz="2800" dirty="0">
                <a:solidFill>
                  <a:srgbClr val="C00000"/>
                </a:solidFill>
                <a:effectLst>
                  <a:outerShdw blurRad="38100" dist="38100" dir="2700000" algn="tl">
                    <a:srgbClr val="000000">
                      <a:alpha val="43137"/>
                    </a:srgbClr>
                  </a:outerShdw>
                </a:effectLst>
              </a:rPr>
              <a:t>TETA SALINIMI </a:t>
            </a:r>
            <a:r>
              <a:rPr lang="tr-TR" sz="2800" dirty="0"/>
              <a:t>İLE TEMSİL EDİLİR  </a:t>
            </a:r>
            <a:endParaRPr lang="en-US" sz="2800" dirty="0"/>
          </a:p>
        </p:txBody>
      </p:sp>
    </p:spTree>
    <p:extLst>
      <p:ext uri="{BB962C8B-B14F-4D97-AF65-F5344CB8AC3E}">
        <p14:creationId xmlns:p14="http://schemas.microsoft.com/office/powerpoint/2010/main" val="337687089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Resim 8" descr="tablo içeren bir resim&#10;&#10;Açıklama otomatik olarak oluşturuldu">
            <a:extLst>
              <a:ext uri="{FF2B5EF4-FFF2-40B4-BE49-F238E27FC236}">
                <a16:creationId xmlns:a16="http://schemas.microsoft.com/office/drawing/2014/main" id="{60F811C9-CECD-4378-AA77-A45A88578C9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2563" y="574588"/>
            <a:ext cx="5818403" cy="6157206"/>
          </a:xfrm>
          <a:prstGeom prst="rect">
            <a:avLst/>
          </a:prstGeom>
        </p:spPr>
      </p:pic>
      <p:sp>
        <p:nvSpPr>
          <p:cNvPr id="10" name="Metin kutusu 9">
            <a:extLst>
              <a:ext uri="{FF2B5EF4-FFF2-40B4-BE49-F238E27FC236}">
                <a16:creationId xmlns:a16="http://schemas.microsoft.com/office/drawing/2014/main" id="{838B798F-A79B-42A9-95D0-D8CA62CB030D}"/>
              </a:ext>
            </a:extLst>
          </p:cNvPr>
          <p:cNvSpPr txBox="1"/>
          <p:nvPr/>
        </p:nvSpPr>
        <p:spPr>
          <a:xfrm>
            <a:off x="6508593" y="478754"/>
            <a:ext cx="5244791" cy="646331"/>
          </a:xfrm>
          <a:prstGeom prst="rect">
            <a:avLst/>
          </a:prstGeom>
          <a:noFill/>
        </p:spPr>
        <p:txBody>
          <a:bodyPr wrap="square" rtlCol="0">
            <a:spAutoFit/>
          </a:bodyPr>
          <a:lstStyle/>
          <a:p>
            <a:pPr algn="ctr"/>
            <a:r>
              <a:rPr lang="tr-TR" dirty="0" err="1">
                <a:effectLst>
                  <a:outerShdw blurRad="38100" dist="38100" dir="2700000" algn="tl">
                    <a:srgbClr val="000000">
                      <a:alpha val="43137"/>
                    </a:srgbClr>
                  </a:outerShdw>
                </a:effectLst>
              </a:rPr>
              <a:t>Kortiko-Hippokampal</a:t>
            </a:r>
            <a:r>
              <a:rPr lang="tr-TR" dirty="0">
                <a:effectLst>
                  <a:outerShdw blurRad="38100" dist="38100" dir="2700000" algn="tl">
                    <a:srgbClr val="000000">
                      <a:alpha val="43137"/>
                    </a:srgbClr>
                  </a:outerShdw>
                </a:effectLst>
              </a:rPr>
              <a:t> Etkileşimin Bellekteki Rolü: </a:t>
            </a:r>
          </a:p>
          <a:p>
            <a:pPr algn="ctr"/>
            <a:r>
              <a:rPr lang="tr-TR" dirty="0">
                <a:effectLst>
                  <a:outerShdw blurRad="38100" dist="38100" dir="2700000" algn="tl">
                    <a:srgbClr val="000000">
                      <a:alpha val="43137"/>
                    </a:srgbClr>
                  </a:outerShdw>
                </a:effectLst>
              </a:rPr>
              <a:t>Bütünleşik Gösterim Tablosu </a:t>
            </a:r>
            <a:endParaRPr lang="en-US" dirty="0">
              <a:effectLst>
                <a:outerShdw blurRad="38100" dist="38100" dir="2700000" algn="tl">
                  <a:srgbClr val="000000">
                    <a:alpha val="43137"/>
                  </a:srgbClr>
                </a:outerShdw>
              </a:effectLst>
            </a:endParaRPr>
          </a:p>
        </p:txBody>
      </p:sp>
      <p:sp>
        <p:nvSpPr>
          <p:cNvPr id="4" name="Metin kutusu 3">
            <a:extLst>
              <a:ext uri="{FF2B5EF4-FFF2-40B4-BE49-F238E27FC236}">
                <a16:creationId xmlns:a16="http://schemas.microsoft.com/office/drawing/2014/main" id="{62C2B6E2-CFC0-4CCB-AC83-E746257BDECB}"/>
              </a:ext>
            </a:extLst>
          </p:cNvPr>
          <p:cNvSpPr txBox="1"/>
          <p:nvPr/>
        </p:nvSpPr>
        <p:spPr>
          <a:xfrm>
            <a:off x="6608954" y="1236898"/>
            <a:ext cx="5412060" cy="5539978"/>
          </a:xfrm>
          <a:prstGeom prst="rect">
            <a:avLst/>
          </a:prstGeom>
          <a:noFill/>
        </p:spPr>
        <p:txBody>
          <a:bodyPr wrap="square" rtlCol="0">
            <a:spAutoFit/>
          </a:bodyPr>
          <a:lstStyle/>
          <a:p>
            <a:r>
              <a:rPr lang="tr-TR" sz="1600" b="1" i="1" dirty="0"/>
              <a:t>Öğrenme ve Sağlamlaşma</a:t>
            </a:r>
          </a:p>
          <a:p>
            <a:pPr marL="285750" indent="-285750">
              <a:buFont typeface="Arial" panose="020B0604020202020204" pitchFamily="34" charset="0"/>
              <a:buChar char="•"/>
            </a:pPr>
            <a:r>
              <a:rPr lang="tr-TR" sz="1600" dirty="0"/>
              <a:t>Miller (1991a-c): </a:t>
            </a:r>
            <a:r>
              <a:rPr lang="tr-TR" sz="1600" dirty="0" err="1"/>
              <a:t>Corticohippocampal</a:t>
            </a:r>
            <a:r>
              <a:rPr lang="tr-TR" sz="1600" dirty="0"/>
              <a:t> </a:t>
            </a:r>
            <a:r>
              <a:rPr lang="tr-TR" sz="1600" dirty="0" err="1"/>
              <a:t>interplay</a:t>
            </a:r>
            <a:r>
              <a:rPr lang="tr-TR" sz="1600" dirty="0"/>
              <a:t> model </a:t>
            </a:r>
          </a:p>
          <a:p>
            <a:pPr marL="285750" indent="-285750">
              <a:buFont typeface="Arial" panose="020B0604020202020204" pitchFamily="34" charset="0"/>
              <a:buChar char="•"/>
            </a:pPr>
            <a:endParaRPr lang="tr-TR" sz="1600" dirty="0"/>
          </a:p>
          <a:p>
            <a:pPr marL="285750" indent="-285750">
              <a:buFont typeface="Arial" panose="020B0604020202020204" pitchFamily="34" charset="0"/>
              <a:buChar char="•"/>
            </a:pPr>
            <a:r>
              <a:rPr lang="tr-TR" sz="1600" dirty="0" err="1"/>
              <a:t>Buzsaki</a:t>
            </a:r>
            <a:r>
              <a:rPr lang="tr-TR" sz="1600" dirty="0"/>
              <a:t> (1989): </a:t>
            </a:r>
            <a:r>
              <a:rPr lang="tr-TR" sz="1600" dirty="0" err="1"/>
              <a:t>Two-stage</a:t>
            </a:r>
            <a:r>
              <a:rPr lang="tr-TR" sz="1600" dirty="0"/>
              <a:t> model of </a:t>
            </a:r>
            <a:r>
              <a:rPr lang="tr-TR" sz="1600" dirty="0" err="1"/>
              <a:t>memory</a:t>
            </a:r>
            <a:r>
              <a:rPr lang="tr-TR" sz="1600" dirty="0"/>
              <a:t> </a:t>
            </a:r>
          </a:p>
          <a:p>
            <a:pPr marL="285750" indent="-285750">
              <a:buFont typeface="Arial" panose="020B0604020202020204" pitchFamily="34" charset="0"/>
              <a:buChar char="•"/>
            </a:pPr>
            <a:endParaRPr lang="tr-TR" sz="1600" dirty="0"/>
          </a:p>
          <a:p>
            <a:pPr marL="285750" indent="-285750">
              <a:buFont typeface="Arial" panose="020B0604020202020204" pitchFamily="34" charset="0"/>
              <a:buChar char="•"/>
            </a:pPr>
            <a:r>
              <a:rPr lang="tr-TR" sz="1600" dirty="0" err="1"/>
              <a:t>Fogel</a:t>
            </a:r>
            <a:r>
              <a:rPr lang="tr-TR" sz="1600" dirty="0"/>
              <a:t>, Smith </a:t>
            </a:r>
            <a:r>
              <a:rPr lang="tr-TR" sz="1600" dirty="0" err="1"/>
              <a:t>and</a:t>
            </a:r>
            <a:r>
              <a:rPr lang="tr-TR" sz="1600" dirty="0"/>
              <a:t> </a:t>
            </a:r>
            <a:r>
              <a:rPr lang="tr-TR" sz="1600" dirty="0" err="1"/>
              <a:t>Beninger</a:t>
            </a:r>
            <a:r>
              <a:rPr lang="tr-TR" sz="1600" dirty="0"/>
              <a:t> (2009): Model on </a:t>
            </a:r>
            <a:r>
              <a:rPr lang="tr-TR" sz="1600" dirty="0" err="1"/>
              <a:t>cortico-hippocampal</a:t>
            </a:r>
            <a:r>
              <a:rPr lang="tr-TR" sz="1600" dirty="0"/>
              <a:t> </a:t>
            </a:r>
            <a:r>
              <a:rPr lang="tr-TR" sz="1600" dirty="0" err="1"/>
              <a:t>ınterplay</a:t>
            </a:r>
            <a:r>
              <a:rPr lang="tr-TR" sz="1600" dirty="0"/>
              <a:t> in </a:t>
            </a:r>
            <a:r>
              <a:rPr lang="tr-TR" sz="1600" dirty="0" err="1"/>
              <a:t>memory</a:t>
            </a:r>
            <a:r>
              <a:rPr lang="tr-TR" sz="1600" dirty="0"/>
              <a:t> </a:t>
            </a:r>
            <a:r>
              <a:rPr lang="tr-TR" sz="1600" dirty="0" err="1"/>
              <a:t>processing</a:t>
            </a:r>
            <a:r>
              <a:rPr lang="tr-TR" sz="1600" dirty="0"/>
              <a:t> </a:t>
            </a:r>
            <a:r>
              <a:rPr lang="tr-TR" sz="1600" dirty="0" err="1"/>
              <a:t>during</a:t>
            </a:r>
            <a:r>
              <a:rPr lang="tr-TR" sz="1600" dirty="0"/>
              <a:t> </a:t>
            </a:r>
            <a:r>
              <a:rPr lang="tr-TR" sz="1600" dirty="0" err="1"/>
              <a:t>sleep</a:t>
            </a:r>
            <a:endParaRPr lang="tr-TR" sz="1600" dirty="0"/>
          </a:p>
          <a:p>
            <a:pPr marL="285750" indent="-285750">
              <a:buFont typeface="Arial" panose="020B0604020202020204" pitchFamily="34" charset="0"/>
              <a:buChar char="•"/>
            </a:pPr>
            <a:endParaRPr lang="tr-TR" sz="1600" dirty="0"/>
          </a:p>
          <a:p>
            <a:pPr marL="285750" indent="-285750">
              <a:buFont typeface="Arial" panose="020B0604020202020204" pitchFamily="34" charset="0"/>
              <a:buChar char="•"/>
            </a:pPr>
            <a:r>
              <a:rPr lang="tr-TR" sz="1600" dirty="0" err="1"/>
              <a:t>Diekelmann</a:t>
            </a:r>
            <a:r>
              <a:rPr lang="tr-TR" sz="1600" dirty="0"/>
              <a:t> </a:t>
            </a:r>
            <a:r>
              <a:rPr lang="tr-TR" sz="1600" dirty="0" err="1"/>
              <a:t>and</a:t>
            </a:r>
            <a:r>
              <a:rPr lang="tr-TR" sz="1600" dirty="0"/>
              <a:t> </a:t>
            </a:r>
            <a:r>
              <a:rPr lang="tr-TR" sz="1600" dirty="0" err="1"/>
              <a:t>Born</a:t>
            </a:r>
            <a:r>
              <a:rPr lang="tr-TR" sz="1600" dirty="0"/>
              <a:t> (2010): </a:t>
            </a:r>
            <a:r>
              <a:rPr lang="tr-TR" sz="1600" dirty="0" err="1"/>
              <a:t>Modified</a:t>
            </a:r>
            <a:r>
              <a:rPr lang="tr-TR" sz="1600" dirty="0"/>
              <a:t> model on </a:t>
            </a:r>
            <a:r>
              <a:rPr lang="tr-TR" sz="1600" dirty="0" err="1"/>
              <a:t>cortico-hippocampal</a:t>
            </a:r>
            <a:r>
              <a:rPr lang="tr-TR" sz="1600" dirty="0"/>
              <a:t> </a:t>
            </a:r>
            <a:r>
              <a:rPr lang="tr-TR" sz="1600" dirty="0" err="1"/>
              <a:t>ınterplay</a:t>
            </a:r>
            <a:r>
              <a:rPr lang="tr-TR" sz="1600" dirty="0"/>
              <a:t> in </a:t>
            </a:r>
            <a:r>
              <a:rPr lang="tr-TR" sz="1600" dirty="0" err="1"/>
              <a:t>memory</a:t>
            </a:r>
            <a:r>
              <a:rPr lang="tr-TR" sz="1600" dirty="0"/>
              <a:t> </a:t>
            </a:r>
            <a:r>
              <a:rPr lang="tr-TR" sz="1600" dirty="0" err="1"/>
              <a:t>processing</a:t>
            </a:r>
            <a:r>
              <a:rPr lang="tr-TR" sz="1600" dirty="0"/>
              <a:t> </a:t>
            </a:r>
            <a:r>
              <a:rPr lang="tr-TR" sz="1600" dirty="0" err="1"/>
              <a:t>during</a:t>
            </a:r>
            <a:r>
              <a:rPr lang="tr-TR" sz="1600" dirty="0"/>
              <a:t> </a:t>
            </a:r>
            <a:r>
              <a:rPr lang="tr-TR" sz="1600" dirty="0" err="1"/>
              <a:t>sleep</a:t>
            </a:r>
            <a:endParaRPr lang="tr-TR" sz="1600" dirty="0"/>
          </a:p>
          <a:p>
            <a:pPr marL="285750" indent="-285750">
              <a:buFont typeface="Arial" panose="020B0604020202020204" pitchFamily="34" charset="0"/>
              <a:buChar char="•"/>
            </a:pPr>
            <a:endParaRPr lang="tr-TR" sz="1600" dirty="0"/>
          </a:p>
          <a:p>
            <a:pPr marL="285750" indent="-285750">
              <a:buFont typeface="Arial" panose="020B0604020202020204" pitchFamily="34" charset="0"/>
              <a:buChar char="•"/>
            </a:pPr>
            <a:r>
              <a:rPr lang="tr-TR" sz="1600" dirty="0" err="1"/>
              <a:t>MCGaugh</a:t>
            </a:r>
            <a:r>
              <a:rPr lang="tr-TR" sz="1600" dirty="0"/>
              <a:t> (2000): Standard model of </a:t>
            </a:r>
            <a:r>
              <a:rPr lang="tr-TR" sz="1600" dirty="0" err="1"/>
              <a:t>memory</a:t>
            </a:r>
            <a:r>
              <a:rPr lang="tr-TR" sz="1600" dirty="0"/>
              <a:t> </a:t>
            </a:r>
            <a:r>
              <a:rPr lang="tr-TR" sz="1600" dirty="0" err="1"/>
              <a:t>consolidation</a:t>
            </a:r>
            <a:r>
              <a:rPr lang="tr-TR" sz="1600" dirty="0"/>
              <a:t> </a:t>
            </a:r>
            <a:r>
              <a:rPr lang="tr-TR" sz="1600" dirty="0" err="1"/>
              <a:t>based</a:t>
            </a:r>
            <a:r>
              <a:rPr lang="tr-TR" sz="1600" dirty="0"/>
              <a:t> on </a:t>
            </a:r>
            <a:r>
              <a:rPr lang="tr-TR" sz="1600" dirty="0" err="1"/>
              <a:t>corticohippocampal</a:t>
            </a:r>
            <a:r>
              <a:rPr lang="tr-TR" sz="1600" dirty="0"/>
              <a:t> </a:t>
            </a:r>
            <a:r>
              <a:rPr lang="tr-TR" sz="1600" dirty="0" err="1"/>
              <a:t>interplay</a:t>
            </a:r>
            <a:r>
              <a:rPr lang="tr-TR" sz="1600" dirty="0"/>
              <a:t> </a:t>
            </a:r>
          </a:p>
          <a:p>
            <a:pPr marL="285750" indent="-285750">
              <a:buFont typeface="Arial" panose="020B0604020202020204" pitchFamily="34" charset="0"/>
              <a:buChar char="•"/>
            </a:pPr>
            <a:endParaRPr lang="tr-TR" sz="1600" dirty="0"/>
          </a:p>
          <a:p>
            <a:r>
              <a:rPr lang="tr-TR" sz="1600" b="1" i="1" dirty="0"/>
              <a:t>Geriye Getirme </a:t>
            </a:r>
          </a:p>
          <a:p>
            <a:pPr marL="285750" indent="-285750">
              <a:buFont typeface="Arial" panose="020B0604020202020204" pitchFamily="34" charset="0"/>
              <a:buChar char="•"/>
            </a:pPr>
            <a:r>
              <a:rPr lang="en-US" sz="1600" dirty="0">
                <a:effectLst/>
                <a:latin typeface="Calibri" panose="020F0502020204030204" pitchFamily="34" charset="0"/>
                <a:ea typeface="Calibri" panose="020F0502020204030204" pitchFamily="34" charset="0"/>
              </a:rPr>
              <a:t>Sutherland and McNaughton</a:t>
            </a:r>
            <a:r>
              <a:rPr lang="tr-TR" sz="1600" dirty="0">
                <a:effectLst/>
                <a:latin typeface="Calibri" panose="020F0502020204030204" pitchFamily="34" charset="0"/>
                <a:ea typeface="Calibri" panose="020F0502020204030204" pitchFamily="34" charset="0"/>
              </a:rPr>
              <a:t> (</a:t>
            </a:r>
            <a:r>
              <a:rPr lang="en-US" sz="1600" dirty="0">
                <a:effectLst/>
                <a:latin typeface="Calibri" panose="020F0502020204030204" pitchFamily="34" charset="0"/>
                <a:ea typeface="Calibri" panose="020F0502020204030204" pitchFamily="34" charset="0"/>
              </a:rPr>
              <a:t>2000</a:t>
            </a:r>
            <a:r>
              <a:rPr lang="tr-TR" sz="1600" dirty="0">
                <a:effectLst/>
                <a:latin typeface="Calibri" panose="020F0502020204030204" pitchFamily="34" charset="0"/>
                <a:ea typeface="Calibri" panose="020F0502020204030204" pitchFamily="34" charset="0"/>
              </a:rPr>
              <a:t>): </a:t>
            </a:r>
            <a:r>
              <a:rPr lang="tr-TR" sz="1600" dirty="0" err="1">
                <a:effectLst/>
                <a:latin typeface="Calibri" panose="020F0502020204030204" pitchFamily="34" charset="0"/>
                <a:ea typeface="Calibri" panose="020F0502020204030204" pitchFamily="34" charset="0"/>
              </a:rPr>
              <a:t>Reactivation</a:t>
            </a:r>
            <a:r>
              <a:rPr lang="tr-TR" sz="1600" dirty="0">
                <a:effectLst/>
                <a:latin typeface="Calibri" panose="020F0502020204030204" pitchFamily="34" charset="0"/>
                <a:ea typeface="Calibri" panose="020F0502020204030204" pitchFamily="34" charset="0"/>
              </a:rPr>
              <a:t> model </a:t>
            </a:r>
          </a:p>
          <a:p>
            <a:pPr marL="285750" indent="-285750">
              <a:buFont typeface="Arial" panose="020B0604020202020204" pitchFamily="34" charset="0"/>
              <a:buChar char="•"/>
            </a:pPr>
            <a:endParaRPr lang="tr-TR" sz="1600" dirty="0">
              <a:effectLst/>
              <a:latin typeface="Calibri" panose="020F0502020204030204" pitchFamily="34" charset="0"/>
              <a:ea typeface="Calibri" panose="020F0502020204030204" pitchFamily="34" charset="0"/>
            </a:endParaRPr>
          </a:p>
          <a:p>
            <a:pPr marL="285750" indent="-285750">
              <a:buFont typeface="Arial" panose="020B0604020202020204" pitchFamily="34" charset="0"/>
              <a:buChar char="•"/>
            </a:pPr>
            <a:r>
              <a:rPr lang="en-US" sz="1600" dirty="0">
                <a:effectLst/>
                <a:latin typeface="Calibri" panose="020F0502020204030204" pitchFamily="34" charset="0"/>
                <a:ea typeface="Calibri" panose="020F0502020204030204" pitchFamily="34" charset="0"/>
              </a:rPr>
              <a:t>Nadel and </a:t>
            </a:r>
            <a:r>
              <a:rPr lang="en-US" sz="1600" dirty="0" err="1">
                <a:effectLst/>
                <a:latin typeface="Calibri" panose="020F0502020204030204" pitchFamily="34" charset="0"/>
                <a:ea typeface="Calibri" panose="020F0502020204030204" pitchFamily="34" charset="0"/>
              </a:rPr>
              <a:t>Moscovitch</a:t>
            </a:r>
            <a:r>
              <a:rPr lang="tr-TR" sz="1600" dirty="0">
                <a:effectLst/>
                <a:latin typeface="Calibri" panose="020F0502020204030204" pitchFamily="34" charset="0"/>
                <a:ea typeface="Calibri" panose="020F0502020204030204" pitchFamily="34" charset="0"/>
              </a:rPr>
              <a:t> (</a:t>
            </a:r>
            <a:r>
              <a:rPr lang="en-US" sz="1600" dirty="0">
                <a:effectLst/>
                <a:latin typeface="Calibri" panose="020F0502020204030204" pitchFamily="34" charset="0"/>
                <a:ea typeface="Calibri" panose="020F0502020204030204" pitchFamily="34" charset="0"/>
              </a:rPr>
              <a:t>1997</a:t>
            </a:r>
            <a:r>
              <a:rPr lang="tr-TR" sz="1600" dirty="0">
                <a:effectLst/>
                <a:latin typeface="Calibri" panose="020F0502020204030204" pitchFamily="34" charset="0"/>
                <a:ea typeface="Calibri" panose="020F0502020204030204" pitchFamily="34" charset="0"/>
              </a:rPr>
              <a:t>): </a:t>
            </a:r>
            <a:r>
              <a:rPr lang="tr-TR" sz="1600" dirty="0" err="1">
                <a:effectLst/>
                <a:latin typeface="Calibri" panose="020F0502020204030204" pitchFamily="34" charset="0"/>
                <a:ea typeface="Calibri" panose="020F0502020204030204" pitchFamily="34" charset="0"/>
              </a:rPr>
              <a:t>Multiple</a:t>
            </a:r>
            <a:r>
              <a:rPr lang="tr-TR" sz="1600" dirty="0">
                <a:effectLst/>
                <a:latin typeface="Calibri" panose="020F0502020204030204" pitchFamily="34" charset="0"/>
                <a:ea typeface="Calibri" panose="020F0502020204030204" pitchFamily="34" charset="0"/>
              </a:rPr>
              <a:t> </a:t>
            </a:r>
            <a:r>
              <a:rPr lang="tr-TR" sz="1600" dirty="0" err="1">
                <a:effectLst/>
                <a:latin typeface="Calibri" panose="020F0502020204030204" pitchFamily="34" charset="0"/>
                <a:ea typeface="Calibri" panose="020F0502020204030204" pitchFamily="34" charset="0"/>
              </a:rPr>
              <a:t>trace</a:t>
            </a:r>
            <a:r>
              <a:rPr lang="tr-TR" sz="1600" dirty="0">
                <a:effectLst/>
                <a:latin typeface="Calibri" panose="020F0502020204030204" pitchFamily="34" charset="0"/>
                <a:ea typeface="Calibri" panose="020F0502020204030204" pitchFamily="34" charset="0"/>
              </a:rPr>
              <a:t> model</a:t>
            </a:r>
          </a:p>
          <a:p>
            <a:pPr marL="285750" indent="-285750">
              <a:buFont typeface="Arial" panose="020B0604020202020204" pitchFamily="34" charset="0"/>
              <a:buChar char="•"/>
            </a:pPr>
            <a:endParaRPr lang="tr-TR" sz="1600" dirty="0">
              <a:effectLst/>
              <a:latin typeface="Calibri" panose="020F0502020204030204" pitchFamily="34" charset="0"/>
              <a:ea typeface="Calibri" panose="020F0502020204030204" pitchFamily="34" charset="0"/>
            </a:endParaRPr>
          </a:p>
          <a:p>
            <a:pPr marL="285750" indent="-285750">
              <a:buFont typeface="Arial" panose="020B0604020202020204" pitchFamily="34" charset="0"/>
              <a:buChar char="•"/>
            </a:pPr>
            <a:r>
              <a:rPr lang="en-US" sz="1600" dirty="0" err="1">
                <a:effectLst/>
                <a:latin typeface="Calibri" panose="020F0502020204030204" pitchFamily="34" charset="0"/>
                <a:ea typeface="Calibri" panose="020F0502020204030204" pitchFamily="34" charset="0"/>
              </a:rPr>
              <a:t>Banich</a:t>
            </a:r>
            <a:r>
              <a:rPr lang="en-US" sz="1600" dirty="0">
                <a:effectLst/>
                <a:latin typeface="Calibri" panose="020F0502020204030204" pitchFamily="34" charset="0"/>
                <a:ea typeface="Calibri" panose="020F0502020204030204" pitchFamily="34" charset="0"/>
              </a:rPr>
              <a:t> and Compton</a:t>
            </a:r>
            <a:r>
              <a:rPr lang="tr-TR" sz="1600" dirty="0">
                <a:effectLst/>
                <a:latin typeface="Calibri" panose="020F0502020204030204" pitchFamily="34" charset="0"/>
                <a:ea typeface="Calibri" panose="020F0502020204030204" pitchFamily="34" charset="0"/>
              </a:rPr>
              <a:t> (</a:t>
            </a:r>
            <a:r>
              <a:rPr lang="en-US" sz="1600" dirty="0">
                <a:effectLst/>
                <a:latin typeface="Calibri" panose="020F0502020204030204" pitchFamily="34" charset="0"/>
                <a:ea typeface="Calibri" panose="020F0502020204030204" pitchFamily="34" charset="0"/>
              </a:rPr>
              <a:t>2011</a:t>
            </a:r>
            <a:r>
              <a:rPr lang="tr-TR" sz="1600" dirty="0">
                <a:effectLst/>
                <a:latin typeface="Calibri" panose="020F0502020204030204" pitchFamily="34" charset="0"/>
                <a:ea typeface="Calibri" panose="020F0502020204030204" pitchFamily="34" charset="0"/>
              </a:rPr>
              <a:t>, </a:t>
            </a:r>
            <a:r>
              <a:rPr lang="tr-TR" sz="1600" dirty="0" err="1">
                <a:effectLst/>
                <a:latin typeface="Calibri" panose="020F0502020204030204" pitchFamily="34" charset="0"/>
                <a:ea typeface="Calibri" panose="020F0502020204030204" pitchFamily="34" charset="0"/>
              </a:rPr>
              <a:t>review</a:t>
            </a:r>
            <a:r>
              <a:rPr lang="tr-TR" sz="1600" dirty="0">
                <a:effectLst/>
                <a:latin typeface="Calibri" panose="020F0502020204030204" pitchFamily="34" charset="0"/>
                <a:ea typeface="Calibri" panose="020F0502020204030204" pitchFamily="34" charset="0"/>
              </a:rPr>
              <a:t>): </a:t>
            </a:r>
            <a:r>
              <a:rPr lang="tr-TR" sz="1600" dirty="0" err="1">
                <a:effectLst/>
                <a:latin typeface="Calibri" panose="020F0502020204030204" pitchFamily="34" charset="0"/>
                <a:ea typeface="Calibri" panose="020F0502020204030204" pitchFamily="34" charset="0"/>
              </a:rPr>
              <a:t>Selectively</a:t>
            </a:r>
            <a:r>
              <a:rPr lang="tr-TR" sz="1600" dirty="0">
                <a:effectLst/>
                <a:latin typeface="Calibri" panose="020F0502020204030204" pitchFamily="34" charset="0"/>
                <a:ea typeface="Calibri" panose="020F0502020204030204" pitchFamily="34" charset="0"/>
              </a:rPr>
              <a:t> </a:t>
            </a:r>
            <a:r>
              <a:rPr lang="tr-TR" sz="1600" dirty="0" err="1">
                <a:effectLst/>
                <a:latin typeface="Calibri" panose="020F0502020204030204" pitchFamily="34" charset="0"/>
                <a:ea typeface="Calibri" panose="020F0502020204030204" pitchFamily="34" charset="0"/>
              </a:rPr>
              <a:t>distributed</a:t>
            </a:r>
            <a:r>
              <a:rPr lang="tr-TR" sz="1600" dirty="0">
                <a:effectLst/>
                <a:latin typeface="Calibri" panose="020F0502020204030204" pitchFamily="34" charset="0"/>
                <a:ea typeface="Calibri" panose="020F0502020204030204" pitchFamily="34" charset="0"/>
              </a:rPr>
              <a:t> </a:t>
            </a:r>
            <a:r>
              <a:rPr lang="tr-TR" sz="1600" dirty="0" err="1">
                <a:effectLst/>
                <a:latin typeface="Calibri" panose="020F0502020204030204" pitchFamily="34" charset="0"/>
                <a:ea typeface="Calibri" panose="020F0502020204030204" pitchFamily="34" charset="0"/>
              </a:rPr>
              <a:t>super-synchronized</a:t>
            </a:r>
            <a:r>
              <a:rPr lang="tr-TR" sz="1600" dirty="0">
                <a:effectLst/>
                <a:latin typeface="Calibri" panose="020F0502020204030204" pitchFamily="34" charset="0"/>
                <a:ea typeface="Calibri" panose="020F0502020204030204" pitchFamily="34" charset="0"/>
              </a:rPr>
              <a:t> </a:t>
            </a:r>
            <a:r>
              <a:rPr lang="tr-TR" sz="1600" dirty="0" err="1">
                <a:effectLst/>
                <a:latin typeface="Calibri" panose="020F0502020204030204" pitchFamily="34" charset="0"/>
                <a:ea typeface="Calibri" panose="020F0502020204030204" pitchFamily="34" charset="0"/>
              </a:rPr>
              <a:t>memory</a:t>
            </a:r>
            <a:r>
              <a:rPr lang="tr-TR" sz="1600" dirty="0">
                <a:effectLst/>
                <a:latin typeface="Calibri" panose="020F0502020204030204" pitchFamily="34" charset="0"/>
                <a:ea typeface="Calibri" panose="020F0502020204030204" pitchFamily="34" charset="0"/>
              </a:rPr>
              <a:t> network </a:t>
            </a:r>
            <a:endParaRPr lang="tr-TR" sz="1600" b="1" i="1" dirty="0"/>
          </a:p>
          <a:p>
            <a:endParaRPr lang="en-US" dirty="0"/>
          </a:p>
        </p:txBody>
      </p:sp>
      <p:sp>
        <p:nvSpPr>
          <p:cNvPr id="7" name="Metin kutusu 6">
            <a:extLst>
              <a:ext uri="{FF2B5EF4-FFF2-40B4-BE49-F238E27FC236}">
                <a16:creationId xmlns:a16="http://schemas.microsoft.com/office/drawing/2014/main" id="{799546CE-A3C5-48B3-B942-977C9E6DC362}"/>
              </a:ext>
            </a:extLst>
          </p:cNvPr>
          <p:cNvSpPr txBox="1"/>
          <p:nvPr/>
        </p:nvSpPr>
        <p:spPr>
          <a:xfrm>
            <a:off x="-30663" y="80735"/>
            <a:ext cx="6094140" cy="523220"/>
          </a:xfrm>
          <a:prstGeom prst="rect">
            <a:avLst/>
          </a:prstGeom>
          <a:noFill/>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tr-TR" sz="1400" b="0" i="0" u="none" strike="noStrike" kern="1200" cap="none" spc="0" normalizeH="0" baseline="0" noProof="0" dirty="0">
                <a:ln>
                  <a:noFill/>
                </a:ln>
                <a:solidFill>
                  <a:prstClr val="black"/>
                </a:solidFill>
                <a:effectLst/>
                <a:highlight>
                  <a:srgbClr val="C0C0C0"/>
                </a:highlight>
                <a:uLnTx/>
                <a:uFillTx/>
                <a:latin typeface="Calibri" panose="020F0502020204030204"/>
                <a:ea typeface="Times New Roman" panose="02020603050405020304" pitchFamily="18" charset="0"/>
                <a:cs typeface="+mn-cs"/>
              </a:rPr>
              <a:t>Karakaş, S. (</a:t>
            </a:r>
            <a:r>
              <a:rPr kumimoji="0" lang="tr-TR" sz="1400" b="0" i="0" u="none" strike="noStrike" kern="1200" cap="none" spc="0" normalizeH="0" baseline="0" noProof="0" dirty="0" err="1">
                <a:ln>
                  <a:noFill/>
                </a:ln>
                <a:solidFill>
                  <a:prstClr val="black"/>
                </a:solidFill>
                <a:effectLst/>
                <a:highlight>
                  <a:srgbClr val="C0C0C0"/>
                </a:highlight>
                <a:uLnTx/>
                <a:uFillTx/>
                <a:latin typeface="Calibri" panose="020F0502020204030204"/>
                <a:ea typeface="Times New Roman" panose="02020603050405020304" pitchFamily="18" charset="0"/>
                <a:cs typeface="+mn-cs"/>
              </a:rPr>
              <a:t>published</a:t>
            </a:r>
            <a:r>
              <a:rPr kumimoji="0" lang="tr-TR" sz="1400" b="0" i="0" u="none" strike="noStrike" kern="1200" cap="none" spc="0" normalizeH="0" baseline="0" noProof="0" dirty="0">
                <a:ln>
                  <a:noFill/>
                </a:ln>
                <a:solidFill>
                  <a:prstClr val="black"/>
                </a:solidFill>
                <a:effectLst/>
                <a:highlight>
                  <a:srgbClr val="C0C0C0"/>
                </a:highlight>
                <a:uLnTx/>
                <a:uFillTx/>
                <a:latin typeface="Calibri" panose="020F0502020204030204"/>
                <a:ea typeface="Times New Roman" panose="02020603050405020304" pitchFamily="18" charset="0"/>
                <a:cs typeface="+mn-cs"/>
              </a:rPr>
              <a:t> online </a:t>
            </a:r>
            <a:r>
              <a:rPr kumimoji="0" lang="tr-TR" sz="1400" b="0" i="0" u="none" strike="noStrike" kern="1200" cap="none" spc="0" normalizeH="0" baseline="0" noProof="0" dirty="0" err="1">
                <a:ln>
                  <a:noFill/>
                </a:ln>
                <a:solidFill>
                  <a:prstClr val="black"/>
                </a:solidFill>
                <a:effectLst/>
                <a:highlight>
                  <a:srgbClr val="C0C0C0"/>
                </a:highlight>
                <a:uLnTx/>
                <a:uFillTx/>
                <a:latin typeface="Calibri" panose="020F0502020204030204"/>
                <a:ea typeface="Times New Roman" panose="02020603050405020304" pitchFamily="18" charset="0"/>
                <a:cs typeface="+mn-cs"/>
              </a:rPr>
              <a:t>ahead</a:t>
            </a:r>
            <a:r>
              <a:rPr kumimoji="0" lang="tr-TR" sz="1400" b="0" i="0" u="none" strike="noStrike" kern="1200" cap="none" spc="0" normalizeH="0" baseline="0" noProof="0" dirty="0">
                <a:ln>
                  <a:noFill/>
                </a:ln>
                <a:solidFill>
                  <a:prstClr val="black"/>
                </a:solidFill>
                <a:effectLst/>
                <a:highlight>
                  <a:srgbClr val="C0C0C0"/>
                </a:highlight>
                <a:uLnTx/>
                <a:uFillTx/>
                <a:latin typeface="Calibri" panose="020F0502020204030204"/>
                <a:ea typeface="Times New Roman" panose="02020603050405020304" pitchFamily="18" charset="0"/>
                <a:cs typeface="+mn-cs"/>
              </a:rPr>
              <a:t> of </a:t>
            </a:r>
            <a:r>
              <a:rPr kumimoji="0" lang="tr-TR" sz="1400" b="0" i="0" u="none" strike="noStrike" kern="1200" cap="none" spc="0" normalizeH="0" baseline="0" noProof="0" dirty="0" err="1">
                <a:ln>
                  <a:noFill/>
                </a:ln>
                <a:solidFill>
                  <a:prstClr val="black"/>
                </a:solidFill>
                <a:effectLst/>
                <a:highlight>
                  <a:srgbClr val="C0C0C0"/>
                </a:highlight>
                <a:uLnTx/>
                <a:uFillTx/>
                <a:latin typeface="Calibri" panose="020F0502020204030204"/>
                <a:ea typeface="Times New Roman" panose="02020603050405020304" pitchFamily="18" charset="0"/>
                <a:cs typeface="+mn-cs"/>
              </a:rPr>
              <a:t>print</a:t>
            </a:r>
            <a:r>
              <a:rPr kumimoji="0" lang="tr-TR" sz="1400" b="0" i="0" u="none" strike="noStrike" kern="1200" cap="none" spc="0" normalizeH="0" baseline="0" noProof="0" dirty="0">
                <a:ln>
                  <a:noFill/>
                </a:ln>
                <a:solidFill>
                  <a:prstClr val="black"/>
                </a:solidFill>
                <a:effectLst/>
                <a:highlight>
                  <a:srgbClr val="C0C0C0"/>
                </a:highlight>
                <a:uLnTx/>
                <a:uFillTx/>
                <a:latin typeface="Calibri" panose="020F0502020204030204"/>
                <a:ea typeface="Times New Roman" panose="02020603050405020304" pitchFamily="18" charset="0"/>
                <a:cs typeface="+mn-cs"/>
              </a:rPr>
              <a:t>, 2020). A </a:t>
            </a:r>
            <a:r>
              <a:rPr kumimoji="0" lang="tr-TR" sz="1400" b="0" i="0" u="none" strike="noStrike" kern="1200" cap="none" spc="0" normalizeH="0" baseline="0" noProof="0" dirty="0" err="1">
                <a:ln>
                  <a:noFill/>
                </a:ln>
                <a:solidFill>
                  <a:prstClr val="black"/>
                </a:solidFill>
                <a:effectLst/>
                <a:highlight>
                  <a:srgbClr val="C0C0C0"/>
                </a:highlight>
                <a:uLnTx/>
                <a:uFillTx/>
                <a:latin typeface="Calibri" panose="020F0502020204030204"/>
                <a:ea typeface="Times New Roman" panose="02020603050405020304" pitchFamily="18" charset="0"/>
                <a:cs typeface="+mn-cs"/>
              </a:rPr>
              <a:t>review</a:t>
            </a:r>
            <a:r>
              <a:rPr kumimoji="0" lang="tr-TR" sz="1400" b="0" i="0" u="none" strike="noStrike" kern="1200" cap="none" spc="0" normalizeH="0" baseline="0" noProof="0" dirty="0">
                <a:ln>
                  <a:noFill/>
                </a:ln>
                <a:solidFill>
                  <a:prstClr val="black"/>
                </a:solidFill>
                <a:effectLst/>
                <a:highlight>
                  <a:srgbClr val="C0C0C0"/>
                </a:highlight>
                <a:uLnTx/>
                <a:uFillTx/>
                <a:latin typeface="Calibri" panose="020F0502020204030204"/>
                <a:ea typeface="Times New Roman" panose="02020603050405020304" pitchFamily="18" charset="0"/>
                <a:cs typeface="+mn-cs"/>
              </a:rPr>
              <a:t> of </a:t>
            </a:r>
            <a:r>
              <a:rPr kumimoji="0" lang="tr-TR" sz="1400" b="0" i="0" u="none" strike="noStrike" kern="1200" cap="none" spc="0" normalizeH="0" baseline="0" noProof="0" dirty="0" err="1">
                <a:ln>
                  <a:noFill/>
                </a:ln>
                <a:solidFill>
                  <a:prstClr val="black"/>
                </a:solidFill>
                <a:effectLst/>
                <a:highlight>
                  <a:srgbClr val="C0C0C0"/>
                </a:highlight>
                <a:uLnTx/>
                <a:uFillTx/>
                <a:latin typeface="Calibri" panose="020F0502020204030204"/>
                <a:ea typeface="Times New Roman" panose="02020603050405020304" pitchFamily="18" charset="0"/>
                <a:cs typeface="+mn-cs"/>
              </a:rPr>
              <a:t>theta</a:t>
            </a:r>
            <a:r>
              <a:rPr kumimoji="0" lang="tr-TR" sz="1400" b="0" i="0" u="none" strike="noStrike" kern="1200" cap="none" spc="0" normalizeH="0" baseline="0" noProof="0" dirty="0">
                <a:ln>
                  <a:noFill/>
                </a:ln>
                <a:solidFill>
                  <a:prstClr val="black"/>
                </a:solidFill>
                <a:effectLst/>
                <a:highlight>
                  <a:srgbClr val="C0C0C0"/>
                </a:highlight>
                <a:uLnTx/>
                <a:uFillTx/>
                <a:latin typeface="Calibri" panose="020F0502020204030204"/>
                <a:ea typeface="Times New Roman" panose="02020603050405020304" pitchFamily="18" charset="0"/>
                <a:cs typeface="+mn-cs"/>
              </a:rPr>
              <a:t> </a:t>
            </a:r>
            <a:r>
              <a:rPr kumimoji="0" lang="tr-TR" sz="1400" b="0" i="0" u="none" strike="noStrike" kern="1200" cap="none" spc="0" normalizeH="0" baseline="0" noProof="0" dirty="0" err="1">
                <a:ln>
                  <a:noFill/>
                </a:ln>
                <a:solidFill>
                  <a:prstClr val="black"/>
                </a:solidFill>
                <a:effectLst/>
                <a:highlight>
                  <a:srgbClr val="C0C0C0"/>
                </a:highlight>
                <a:uLnTx/>
                <a:uFillTx/>
                <a:latin typeface="Calibri" panose="020F0502020204030204"/>
                <a:ea typeface="Times New Roman" panose="02020603050405020304" pitchFamily="18" charset="0"/>
                <a:cs typeface="+mn-cs"/>
              </a:rPr>
              <a:t>oscillation</a:t>
            </a:r>
            <a:r>
              <a:rPr kumimoji="0" lang="tr-TR" sz="1400" b="0" i="0" u="none" strike="noStrike" kern="1200" cap="none" spc="0" normalizeH="0" baseline="0" noProof="0" dirty="0">
                <a:ln>
                  <a:noFill/>
                </a:ln>
                <a:solidFill>
                  <a:prstClr val="black"/>
                </a:solidFill>
                <a:effectLst/>
                <a:highlight>
                  <a:srgbClr val="C0C0C0"/>
                </a:highlight>
                <a:uLnTx/>
                <a:uFillTx/>
                <a:latin typeface="Calibri" panose="020F0502020204030204"/>
                <a:ea typeface="Times New Roman" panose="02020603050405020304" pitchFamily="18" charset="0"/>
                <a:cs typeface="+mn-cs"/>
              </a:rPr>
              <a:t> </a:t>
            </a:r>
            <a:r>
              <a:rPr kumimoji="0" lang="tr-TR" sz="1400" b="0" i="0" u="none" strike="noStrike" kern="1200" cap="none" spc="0" normalizeH="0" baseline="0" noProof="0" dirty="0" err="1">
                <a:ln>
                  <a:noFill/>
                </a:ln>
                <a:solidFill>
                  <a:prstClr val="black"/>
                </a:solidFill>
                <a:effectLst/>
                <a:highlight>
                  <a:srgbClr val="C0C0C0"/>
                </a:highlight>
                <a:uLnTx/>
                <a:uFillTx/>
                <a:latin typeface="Calibri" panose="020F0502020204030204"/>
                <a:ea typeface="Times New Roman" panose="02020603050405020304" pitchFamily="18" charset="0"/>
                <a:cs typeface="+mn-cs"/>
              </a:rPr>
              <a:t>and</a:t>
            </a:r>
            <a:r>
              <a:rPr kumimoji="0" lang="tr-TR" sz="1400" b="0" i="0" u="none" strike="noStrike" kern="1200" cap="none" spc="0" normalizeH="0" baseline="0" noProof="0" dirty="0">
                <a:ln>
                  <a:noFill/>
                </a:ln>
                <a:solidFill>
                  <a:prstClr val="black"/>
                </a:solidFill>
                <a:effectLst/>
                <a:highlight>
                  <a:srgbClr val="C0C0C0"/>
                </a:highlight>
                <a:uLnTx/>
                <a:uFillTx/>
                <a:latin typeface="Calibri" panose="020F0502020204030204"/>
                <a:ea typeface="Times New Roman" panose="02020603050405020304" pitchFamily="18" charset="0"/>
                <a:cs typeface="+mn-cs"/>
              </a:rPr>
              <a:t> </a:t>
            </a:r>
            <a:r>
              <a:rPr kumimoji="0" lang="tr-TR" sz="1400" b="0" i="0" u="none" strike="noStrike" kern="1200" cap="none" spc="0" normalizeH="0" baseline="0" noProof="0" dirty="0" err="1">
                <a:ln>
                  <a:noFill/>
                </a:ln>
                <a:solidFill>
                  <a:prstClr val="black"/>
                </a:solidFill>
                <a:effectLst/>
                <a:highlight>
                  <a:srgbClr val="C0C0C0"/>
                </a:highlight>
                <a:uLnTx/>
                <a:uFillTx/>
                <a:latin typeface="Calibri" panose="020F0502020204030204"/>
                <a:ea typeface="Times New Roman" panose="02020603050405020304" pitchFamily="18" charset="0"/>
                <a:cs typeface="+mn-cs"/>
              </a:rPr>
              <a:t>its</a:t>
            </a:r>
            <a:r>
              <a:rPr kumimoji="0" lang="tr-TR" sz="1400" b="0" i="0" u="none" strike="noStrike" kern="1200" cap="none" spc="0" normalizeH="0" baseline="0" noProof="0" dirty="0">
                <a:ln>
                  <a:noFill/>
                </a:ln>
                <a:solidFill>
                  <a:prstClr val="black"/>
                </a:solidFill>
                <a:effectLst/>
                <a:highlight>
                  <a:srgbClr val="C0C0C0"/>
                </a:highlight>
                <a:uLnTx/>
                <a:uFillTx/>
                <a:latin typeface="Calibri" panose="020F0502020204030204"/>
                <a:ea typeface="Times New Roman" panose="02020603050405020304" pitchFamily="18" charset="0"/>
                <a:cs typeface="+mn-cs"/>
              </a:rPr>
              <a:t> </a:t>
            </a:r>
            <a:r>
              <a:rPr kumimoji="0" lang="tr-TR" sz="1400" b="0" i="0" u="none" strike="noStrike" kern="1200" cap="none" spc="0" normalizeH="0" baseline="0" noProof="0" dirty="0" err="1">
                <a:ln>
                  <a:noFill/>
                </a:ln>
                <a:solidFill>
                  <a:prstClr val="black"/>
                </a:solidFill>
                <a:effectLst/>
                <a:highlight>
                  <a:srgbClr val="C0C0C0"/>
                </a:highlight>
                <a:uLnTx/>
                <a:uFillTx/>
                <a:latin typeface="Calibri" panose="020F0502020204030204"/>
                <a:ea typeface="Times New Roman" panose="02020603050405020304" pitchFamily="18" charset="0"/>
                <a:cs typeface="+mn-cs"/>
              </a:rPr>
              <a:t>functional</a:t>
            </a:r>
            <a:r>
              <a:rPr kumimoji="0" lang="tr-TR" sz="1400" b="0" i="0" u="none" strike="noStrike" kern="1200" cap="none" spc="0" normalizeH="0" baseline="0" noProof="0" dirty="0">
                <a:ln>
                  <a:noFill/>
                </a:ln>
                <a:solidFill>
                  <a:prstClr val="black"/>
                </a:solidFill>
                <a:effectLst/>
                <a:highlight>
                  <a:srgbClr val="C0C0C0"/>
                </a:highlight>
                <a:uLnTx/>
                <a:uFillTx/>
                <a:latin typeface="Calibri" panose="020F0502020204030204"/>
                <a:ea typeface="Times New Roman" panose="02020603050405020304" pitchFamily="18" charset="0"/>
                <a:cs typeface="+mn-cs"/>
              </a:rPr>
              <a:t> </a:t>
            </a:r>
            <a:r>
              <a:rPr kumimoji="0" lang="tr-TR" sz="1400" b="0" i="0" u="none" strike="noStrike" kern="1200" cap="none" spc="0" normalizeH="0" baseline="0" noProof="0" dirty="0" err="1">
                <a:ln>
                  <a:noFill/>
                </a:ln>
                <a:solidFill>
                  <a:prstClr val="black"/>
                </a:solidFill>
                <a:effectLst/>
                <a:highlight>
                  <a:srgbClr val="C0C0C0"/>
                </a:highlight>
                <a:uLnTx/>
                <a:uFillTx/>
                <a:latin typeface="Calibri" panose="020F0502020204030204"/>
                <a:ea typeface="Times New Roman" panose="02020603050405020304" pitchFamily="18" charset="0"/>
                <a:cs typeface="+mn-cs"/>
              </a:rPr>
              <a:t>correlates</a:t>
            </a:r>
            <a:r>
              <a:rPr kumimoji="0" lang="tr-TR" sz="1400" b="0" i="0" u="none" strike="noStrike" kern="1200" cap="none" spc="0" normalizeH="0" baseline="0" noProof="0" dirty="0">
                <a:ln>
                  <a:noFill/>
                </a:ln>
                <a:solidFill>
                  <a:prstClr val="black"/>
                </a:solidFill>
                <a:effectLst/>
                <a:highlight>
                  <a:srgbClr val="C0C0C0"/>
                </a:highlight>
                <a:uLnTx/>
                <a:uFillTx/>
                <a:latin typeface="Calibri" panose="020F0502020204030204"/>
                <a:ea typeface="Times New Roman" panose="02020603050405020304" pitchFamily="18" charset="0"/>
                <a:cs typeface="+mn-cs"/>
              </a:rPr>
              <a:t>. International </a:t>
            </a:r>
            <a:r>
              <a:rPr kumimoji="0" lang="tr-TR" sz="1400" b="0" i="0" u="none" strike="noStrike" kern="1200" cap="none" spc="0" normalizeH="0" baseline="0" noProof="0" dirty="0" err="1">
                <a:ln>
                  <a:noFill/>
                </a:ln>
                <a:solidFill>
                  <a:prstClr val="black"/>
                </a:solidFill>
                <a:effectLst/>
                <a:highlight>
                  <a:srgbClr val="C0C0C0"/>
                </a:highlight>
                <a:uLnTx/>
                <a:uFillTx/>
                <a:latin typeface="Calibri" panose="020F0502020204030204"/>
                <a:ea typeface="Times New Roman" panose="02020603050405020304" pitchFamily="18" charset="0"/>
                <a:cs typeface="+mn-cs"/>
              </a:rPr>
              <a:t>Journal</a:t>
            </a:r>
            <a:r>
              <a:rPr kumimoji="0" lang="tr-TR" sz="1400" b="0" i="0" u="none" strike="noStrike" kern="1200" cap="none" spc="0" normalizeH="0" baseline="0" noProof="0" dirty="0">
                <a:ln>
                  <a:noFill/>
                </a:ln>
                <a:solidFill>
                  <a:prstClr val="black"/>
                </a:solidFill>
                <a:effectLst/>
                <a:highlight>
                  <a:srgbClr val="C0C0C0"/>
                </a:highlight>
                <a:uLnTx/>
                <a:uFillTx/>
                <a:latin typeface="Calibri" panose="020F0502020204030204"/>
                <a:ea typeface="Times New Roman" panose="02020603050405020304" pitchFamily="18" charset="0"/>
                <a:cs typeface="+mn-cs"/>
              </a:rPr>
              <a:t> of </a:t>
            </a:r>
            <a:r>
              <a:rPr kumimoji="0" lang="tr-TR" sz="1400" b="0" i="0" u="none" strike="noStrike" kern="1200" cap="none" spc="0" normalizeH="0" baseline="0" noProof="0" dirty="0" err="1">
                <a:ln>
                  <a:noFill/>
                </a:ln>
                <a:solidFill>
                  <a:prstClr val="black"/>
                </a:solidFill>
                <a:effectLst/>
                <a:highlight>
                  <a:srgbClr val="C0C0C0"/>
                </a:highlight>
                <a:uLnTx/>
                <a:uFillTx/>
                <a:latin typeface="Calibri" panose="020F0502020204030204"/>
                <a:ea typeface="Times New Roman" panose="02020603050405020304" pitchFamily="18" charset="0"/>
                <a:cs typeface="+mn-cs"/>
              </a:rPr>
              <a:t>Psychophysiology</a:t>
            </a:r>
            <a:r>
              <a:rPr kumimoji="0" lang="tr-TR" sz="1400" b="0" i="0" u="none" strike="noStrike" kern="1200" cap="none" spc="0" normalizeH="0" baseline="0" noProof="0" dirty="0">
                <a:ln>
                  <a:noFill/>
                </a:ln>
                <a:solidFill>
                  <a:prstClr val="black"/>
                </a:solidFill>
                <a:effectLst/>
                <a:highlight>
                  <a:srgbClr val="C0C0C0"/>
                </a:highlight>
                <a:uLnTx/>
                <a:uFillTx/>
                <a:latin typeface="Calibri" panose="020F0502020204030204"/>
                <a:ea typeface="Times New Roman" panose="02020603050405020304" pitchFamily="18" charset="0"/>
                <a:cs typeface="+mn-cs"/>
              </a:rPr>
              <a:t>.    </a:t>
            </a:r>
          </a:p>
        </p:txBody>
      </p:sp>
    </p:spTree>
    <p:extLst>
      <p:ext uri="{BB962C8B-B14F-4D97-AF65-F5344CB8AC3E}">
        <p14:creationId xmlns:p14="http://schemas.microsoft.com/office/powerpoint/2010/main" val="158181105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Resim 6">
            <a:extLst>
              <a:ext uri="{FF2B5EF4-FFF2-40B4-BE49-F238E27FC236}">
                <a16:creationId xmlns:a16="http://schemas.microsoft.com/office/drawing/2014/main" id="{7CA51297-0C67-4D3E-AEF9-8CD759E51FA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56395" y="0"/>
            <a:ext cx="7743840" cy="6858000"/>
          </a:xfrm>
          <a:prstGeom prst="rect">
            <a:avLst/>
          </a:prstGeom>
        </p:spPr>
      </p:pic>
    </p:spTree>
    <p:extLst>
      <p:ext uri="{BB962C8B-B14F-4D97-AF65-F5344CB8AC3E}">
        <p14:creationId xmlns:p14="http://schemas.microsoft.com/office/powerpoint/2010/main" val="375427901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Resim 4">
            <a:extLst>
              <a:ext uri="{FF2B5EF4-FFF2-40B4-BE49-F238E27FC236}">
                <a16:creationId xmlns:a16="http://schemas.microsoft.com/office/drawing/2014/main" id="{0AACEF0A-EF55-4DDB-92BA-0A5DABF75B9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35898" y="121920"/>
            <a:ext cx="7582537" cy="6601267"/>
          </a:xfrm>
          <a:prstGeom prst="rect">
            <a:avLst/>
          </a:prstGeom>
        </p:spPr>
      </p:pic>
    </p:spTree>
    <p:extLst>
      <p:ext uri="{BB962C8B-B14F-4D97-AF65-F5344CB8AC3E}">
        <p14:creationId xmlns:p14="http://schemas.microsoft.com/office/powerpoint/2010/main" val="102472349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etin kutusu 2">
            <a:extLst>
              <a:ext uri="{FF2B5EF4-FFF2-40B4-BE49-F238E27FC236}">
                <a16:creationId xmlns:a16="http://schemas.microsoft.com/office/drawing/2014/main" id="{DFFA1FB4-DFB3-4525-821C-926CC96D9B8B}"/>
              </a:ext>
            </a:extLst>
          </p:cNvPr>
          <p:cNvSpPr txBox="1"/>
          <p:nvPr/>
        </p:nvSpPr>
        <p:spPr>
          <a:xfrm>
            <a:off x="394716" y="593064"/>
            <a:ext cx="10655808" cy="3426772"/>
          </a:xfrm>
          <a:prstGeom prst="rect">
            <a:avLst/>
          </a:prstGeom>
          <a:noFill/>
        </p:spPr>
        <p:txBody>
          <a:bodyPr wrap="square">
            <a:spAutoFit/>
          </a:bodyPr>
          <a:lstStyle/>
          <a:p>
            <a:pPr marL="228600" algn="just">
              <a:lnSpc>
                <a:spcPct val="150000"/>
              </a:lnSpc>
              <a:spcAft>
                <a:spcPts val="800"/>
              </a:spcAft>
            </a:pPr>
            <a:r>
              <a:rPr lang="tr-TR" sz="2800" b="1" dirty="0">
                <a:solidFill>
                  <a:srgbClr val="C00000"/>
                </a:solidFill>
                <a:effectLst>
                  <a:outerShdw blurRad="38100" dist="38100" dir="2700000" algn="tl">
                    <a:srgbClr val="000000">
                      <a:alpha val="43137"/>
                    </a:srgbClr>
                  </a:outerShdw>
                </a:effectLst>
                <a:latin typeface="Comic Sans MS" panose="030F0702030302020204" pitchFamily="66" charset="0"/>
                <a:ea typeface="Calibri" panose="020F0502020204030204" pitchFamily="34" charset="0"/>
                <a:cs typeface="Calibri" panose="020F0502020204030204" pitchFamily="34" charset="0"/>
              </a:rPr>
              <a:t>ÖZETLE: </a:t>
            </a:r>
          </a:p>
          <a:p>
            <a:pPr marL="971550" lvl="1" indent="-285750" algn="just">
              <a:lnSpc>
                <a:spcPct val="150000"/>
              </a:lnSpc>
              <a:spcAft>
                <a:spcPts val="800"/>
              </a:spcAft>
              <a:buClr>
                <a:srgbClr val="C00000"/>
              </a:buClr>
              <a:buFont typeface="Wingdings" panose="05000000000000000000" pitchFamily="2" charset="2"/>
              <a:buChar char="ü"/>
            </a:pPr>
            <a:r>
              <a:rPr lang="tr-TR" sz="1600" dirty="0" err="1">
                <a:effectLst/>
                <a:latin typeface="Comic Sans MS" panose="030F0702030302020204" pitchFamily="66" charset="0"/>
                <a:ea typeface="Calibri" panose="020F0502020204030204" pitchFamily="34" charset="0"/>
                <a:cs typeface="Calibri" panose="020F0502020204030204" pitchFamily="34" charset="0"/>
              </a:rPr>
              <a:t>Hippokampustaki</a:t>
            </a:r>
            <a:r>
              <a:rPr lang="tr-TR" sz="1600" dirty="0">
                <a:effectLst/>
                <a:latin typeface="Comic Sans MS" panose="030F0702030302020204" pitchFamily="66" charset="0"/>
                <a:ea typeface="Calibri" panose="020F0502020204030204" pitchFamily="34" charset="0"/>
                <a:cs typeface="Calibri" panose="020F0502020204030204" pitchFamily="34" charset="0"/>
              </a:rPr>
              <a:t> yapı-içi bağlantılar (</a:t>
            </a:r>
            <a:r>
              <a:rPr lang="tr-TR" sz="1600" dirty="0" err="1">
                <a:effectLst/>
                <a:latin typeface="Comic Sans MS" panose="030F0702030302020204" pitchFamily="66" charset="0"/>
                <a:ea typeface="Calibri" panose="020F0502020204030204" pitchFamily="34" charset="0"/>
                <a:cs typeface="Calibri" panose="020F0502020204030204" pitchFamily="34" charset="0"/>
              </a:rPr>
              <a:t>binding</a:t>
            </a:r>
            <a:r>
              <a:rPr lang="tr-TR" sz="1600" dirty="0">
                <a:effectLst/>
                <a:latin typeface="Comic Sans MS" panose="030F0702030302020204" pitchFamily="66" charset="0"/>
                <a:ea typeface="Calibri" panose="020F0502020204030204" pitchFamily="34" charset="0"/>
                <a:cs typeface="Calibri" panose="020F0502020204030204" pitchFamily="34" charset="0"/>
              </a:rPr>
              <a:t>)</a:t>
            </a:r>
          </a:p>
          <a:p>
            <a:pPr marL="971550" lvl="1" indent="-285750" algn="just">
              <a:lnSpc>
                <a:spcPct val="150000"/>
              </a:lnSpc>
              <a:spcAft>
                <a:spcPts val="800"/>
              </a:spcAft>
              <a:buClr>
                <a:srgbClr val="C00000"/>
              </a:buClr>
              <a:buFont typeface="Wingdings" panose="05000000000000000000" pitchFamily="2" charset="2"/>
              <a:buChar char="ü"/>
            </a:pPr>
            <a:r>
              <a:rPr lang="tr-TR" sz="1600" dirty="0" err="1">
                <a:latin typeface="Comic Sans MS" panose="030F0702030302020204" pitchFamily="66" charset="0"/>
                <a:ea typeface="Calibri" panose="020F0502020204030204" pitchFamily="34" charset="0"/>
                <a:cs typeface="Calibri" panose="020F0502020204030204" pitchFamily="34" charset="0"/>
              </a:rPr>
              <a:t>Hippokampus</a:t>
            </a:r>
            <a:r>
              <a:rPr lang="tr-TR" sz="1600" dirty="0">
                <a:latin typeface="Comic Sans MS" panose="030F0702030302020204" pitchFamily="66" charset="0"/>
                <a:ea typeface="Calibri" panose="020F0502020204030204" pitchFamily="34" charset="0"/>
                <a:cs typeface="Calibri" panose="020F0502020204030204" pitchFamily="34" charset="0"/>
              </a:rPr>
              <a:t> ve diğer beyin yapıları arasında kurulun çağrışımlar (</a:t>
            </a:r>
            <a:r>
              <a:rPr lang="tr-TR" sz="1600" dirty="0" err="1">
                <a:latin typeface="Comic Sans MS" panose="030F0702030302020204" pitchFamily="66" charset="0"/>
                <a:ea typeface="Calibri" panose="020F0502020204030204" pitchFamily="34" charset="0"/>
                <a:cs typeface="Calibri" panose="020F0502020204030204" pitchFamily="34" charset="0"/>
              </a:rPr>
              <a:t>association</a:t>
            </a:r>
            <a:r>
              <a:rPr lang="tr-TR" sz="1600" dirty="0">
                <a:latin typeface="Comic Sans MS" panose="030F0702030302020204" pitchFamily="66" charset="0"/>
                <a:ea typeface="Calibri" panose="020F0502020204030204" pitchFamily="34" charset="0"/>
                <a:cs typeface="Calibri" panose="020F0502020204030204" pitchFamily="34" charset="0"/>
              </a:rPr>
              <a:t>) </a:t>
            </a:r>
          </a:p>
          <a:p>
            <a:pPr marL="971550" lvl="1" indent="-285750" algn="just">
              <a:lnSpc>
                <a:spcPct val="150000"/>
              </a:lnSpc>
              <a:spcAft>
                <a:spcPts val="800"/>
              </a:spcAft>
              <a:buClr>
                <a:srgbClr val="C00000"/>
              </a:buClr>
              <a:buFont typeface="Wingdings" panose="05000000000000000000" pitchFamily="2" charset="2"/>
              <a:buChar char="ü"/>
            </a:pPr>
            <a:r>
              <a:rPr lang="tr-TR" sz="1600" dirty="0">
                <a:latin typeface="Comic Sans MS" panose="030F0702030302020204" pitchFamily="66" charset="0"/>
                <a:ea typeface="Calibri" panose="020F0502020204030204" pitchFamily="34" charset="0"/>
                <a:cs typeface="Calibri" panose="020F0502020204030204" pitchFamily="34" charset="0"/>
              </a:rPr>
              <a:t>Bütün bu yapılar arasındaki </a:t>
            </a:r>
            <a:r>
              <a:rPr lang="tr-TR" sz="1600" dirty="0" err="1">
                <a:latin typeface="Comic Sans MS" panose="030F0702030302020204" pitchFamily="66" charset="0"/>
                <a:ea typeface="Calibri" panose="020F0502020204030204" pitchFamily="34" charset="0"/>
                <a:cs typeface="Calibri" panose="020F0502020204030204" pitchFamily="34" charset="0"/>
              </a:rPr>
              <a:t>bağlantısallık</a:t>
            </a:r>
            <a:r>
              <a:rPr lang="tr-TR" sz="1600" dirty="0">
                <a:latin typeface="Comic Sans MS" panose="030F0702030302020204" pitchFamily="66" charset="0"/>
                <a:ea typeface="Calibri" panose="020F0502020204030204" pitchFamily="34" charset="0"/>
                <a:cs typeface="Calibri" panose="020F0502020204030204" pitchFamily="34" charset="0"/>
              </a:rPr>
              <a:t> (</a:t>
            </a:r>
            <a:r>
              <a:rPr lang="tr-TR" sz="1600" dirty="0" err="1">
                <a:latin typeface="Comic Sans MS" panose="030F0702030302020204" pitchFamily="66" charset="0"/>
                <a:ea typeface="Calibri" panose="020F0502020204030204" pitchFamily="34" charset="0"/>
                <a:cs typeface="Calibri" panose="020F0502020204030204" pitchFamily="34" charset="0"/>
              </a:rPr>
              <a:t>connectivity</a:t>
            </a:r>
            <a:r>
              <a:rPr lang="tr-TR" sz="1600" dirty="0">
                <a:latin typeface="Comic Sans MS" panose="030F0702030302020204" pitchFamily="66" charset="0"/>
                <a:ea typeface="Calibri" panose="020F0502020204030204" pitchFamily="34" charset="0"/>
                <a:cs typeface="Calibri" panose="020F0502020204030204" pitchFamily="34" charset="0"/>
              </a:rPr>
              <a:t>) </a:t>
            </a:r>
          </a:p>
          <a:p>
            <a:pPr marL="514350" indent="-285750" algn="just">
              <a:lnSpc>
                <a:spcPct val="150000"/>
              </a:lnSpc>
              <a:spcAft>
                <a:spcPts val="800"/>
              </a:spcAft>
              <a:buClr>
                <a:srgbClr val="C00000"/>
              </a:buClr>
              <a:buFont typeface="Wingdings" panose="05000000000000000000" pitchFamily="2" charset="2"/>
              <a:buChar char="q"/>
            </a:pPr>
            <a:r>
              <a:rPr lang="tr-TR" sz="1600" dirty="0">
                <a:latin typeface="Comic Sans MS" panose="030F0702030302020204" pitchFamily="66" charset="0"/>
                <a:ea typeface="Calibri" panose="020F0502020204030204" pitchFamily="34" charset="0"/>
                <a:cs typeface="Calibri" panose="020F0502020204030204" pitchFamily="34" charset="0"/>
              </a:rPr>
              <a:t>Birbirine çok yoğun biçimde bağlanmış </a:t>
            </a:r>
            <a:r>
              <a:rPr lang="tr-TR" sz="1600" dirty="0" err="1">
                <a:latin typeface="Comic Sans MS" panose="030F0702030302020204" pitchFamily="66" charset="0"/>
                <a:ea typeface="Calibri" panose="020F0502020204030204" pitchFamily="34" charset="0"/>
                <a:cs typeface="Calibri" panose="020F0502020204030204" pitchFamily="34" charset="0"/>
              </a:rPr>
              <a:t>multimodal</a:t>
            </a:r>
            <a:r>
              <a:rPr lang="tr-TR" sz="1600" dirty="0">
                <a:latin typeface="Comic Sans MS" panose="030F0702030302020204" pitchFamily="66" charset="0"/>
                <a:ea typeface="Calibri" panose="020F0502020204030204" pitchFamily="34" charset="0"/>
                <a:cs typeface="Calibri" panose="020F0502020204030204" pitchFamily="34" charset="0"/>
              </a:rPr>
              <a:t> ve bütünleşik (</a:t>
            </a:r>
            <a:r>
              <a:rPr lang="tr-TR" sz="1600" dirty="0" err="1">
                <a:latin typeface="Comic Sans MS" panose="030F0702030302020204" pitchFamily="66" charset="0"/>
                <a:ea typeface="Calibri" panose="020F0502020204030204" pitchFamily="34" charset="0"/>
                <a:cs typeface="Calibri" panose="020F0502020204030204" pitchFamily="34" charset="0"/>
              </a:rPr>
              <a:t>integrative</a:t>
            </a:r>
            <a:r>
              <a:rPr lang="tr-TR" sz="1600" dirty="0">
                <a:latin typeface="Comic Sans MS" panose="030F0702030302020204" pitchFamily="66" charset="0"/>
                <a:ea typeface="Calibri" panose="020F0502020204030204" pitchFamily="34" charset="0"/>
                <a:cs typeface="Calibri" panose="020F0502020204030204" pitchFamily="34" charset="0"/>
              </a:rPr>
              <a:t>) bir bilgi havuzuna yol açar. </a:t>
            </a:r>
          </a:p>
          <a:p>
            <a:pPr marL="514350" indent="-285750" algn="just">
              <a:lnSpc>
                <a:spcPct val="150000"/>
              </a:lnSpc>
              <a:spcAft>
                <a:spcPts val="800"/>
              </a:spcAft>
              <a:buClr>
                <a:srgbClr val="C00000"/>
              </a:buClr>
              <a:buFont typeface="Wingdings" panose="05000000000000000000" pitchFamily="2" charset="2"/>
              <a:buChar char="q"/>
            </a:pPr>
            <a:r>
              <a:rPr lang="tr-TR" sz="1600" dirty="0">
                <a:latin typeface="Comic Sans MS" panose="030F0702030302020204" pitchFamily="66" charset="0"/>
                <a:ea typeface="Calibri" panose="020F0502020204030204" pitchFamily="34" charset="0"/>
                <a:cs typeface="Calibri" panose="020F0502020204030204" pitchFamily="34" charset="0"/>
              </a:rPr>
              <a:t>Bu bilgiler, birbirine yüksek </a:t>
            </a:r>
            <a:r>
              <a:rPr lang="tr-TR" sz="1600" dirty="0" err="1">
                <a:latin typeface="Comic Sans MS" panose="030F0702030302020204" pitchFamily="66" charset="0"/>
                <a:ea typeface="Calibri" panose="020F0502020204030204" pitchFamily="34" charset="0"/>
                <a:cs typeface="Calibri" panose="020F0502020204030204" pitchFamily="34" charset="0"/>
              </a:rPr>
              <a:t>koherens</a:t>
            </a:r>
            <a:r>
              <a:rPr lang="tr-TR" sz="1600" dirty="0">
                <a:latin typeface="Comic Sans MS" panose="030F0702030302020204" pitchFamily="66" charset="0"/>
                <a:ea typeface="Calibri" panose="020F0502020204030204" pitchFamily="34" charset="0"/>
                <a:cs typeface="Calibri" panose="020F0502020204030204" pitchFamily="34" charset="0"/>
              </a:rPr>
              <a:t> değerleriyle bağlanmış olan, seçici senkronizasyon örüntüleri sergileyen </a:t>
            </a:r>
            <a:r>
              <a:rPr lang="tr-TR" sz="1600" dirty="0" err="1">
                <a:latin typeface="Comic Sans MS" panose="030F0702030302020204" pitchFamily="66" charset="0"/>
                <a:ea typeface="Calibri" panose="020F0502020204030204" pitchFamily="34" charset="0"/>
                <a:cs typeface="Calibri" panose="020F0502020204030204" pitchFamily="34" charset="0"/>
              </a:rPr>
              <a:t>kortiko-hippokampal</a:t>
            </a:r>
            <a:r>
              <a:rPr lang="tr-TR" sz="1600" dirty="0">
                <a:latin typeface="Comic Sans MS" panose="030F0702030302020204" pitchFamily="66" charset="0"/>
                <a:ea typeface="Calibri" panose="020F0502020204030204" pitchFamily="34" charset="0"/>
                <a:cs typeface="Calibri" panose="020F0502020204030204" pitchFamily="34" charset="0"/>
              </a:rPr>
              <a:t> </a:t>
            </a:r>
            <a:r>
              <a:rPr lang="tr-TR" sz="1600" dirty="0" err="1">
                <a:latin typeface="Comic Sans MS" panose="030F0702030302020204" pitchFamily="66" charset="0"/>
                <a:ea typeface="Calibri" panose="020F0502020204030204" pitchFamily="34" charset="0"/>
                <a:cs typeface="Calibri" panose="020F0502020204030204" pitchFamily="34" charset="0"/>
              </a:rPr>
              <a:t>sinirağında</a:t>
            </a:r>
            <a:r>
              <a:rPr lang="tr-TR" sz="1600" dirty="0">
                <a:latin typeface="Comic Sans MS" panose="030F0702030302020204" pitchFamily="66" charset="0"/>
                <a:ea typeface="Calibri" panose="020F0502020204030204" pitchFamily="34" charset="0"/>
                <a:cs typeface="Calibri" panose="020F0502020204030204" pitchFamily="34" charset="0"/>
              </a:rPr>
              <a:t> </a:t>
            </a:r>
            <a:r>
              <a:rPr lang="tr-TR" sz="1600" u="sng" dirty="0">
                <a:solidFill>
                  <a:srgbClr val="C00000"/>
                </a:solidFill>
                <a:latin typeface="Comic Sans MS" panose="030F0702030302020204" pitchFamily="66" charset="0"/>
                <a:ea typeface="Calibri" panose="020F0502020204030204" pitchFamily="34" charset="0"/>
                <a:cs typeface="Calibri" panose="020F0502020204030204" pitchFamily="34" charset="0"/>
              </a:rPr>
              <a:t>TETA SALINIMI </a:t>
            </a:r>
            <a:r>
              <a:rPr lang="tr-TR" sz="1600" dirty="0">
                <a:latin typeface="Comic Sans MS" panose="030F0702030302020204" pitchFamily="66" charset="0"/>
                <a:ea typeface="Calibri" panose="020F0502020204030204" pitchFamily="34" charset="0"/>
                <a:cs typeface="Calibri" panose="020F0502020204030204" pitchFamily="34" charset="0"/>
              </a:rPr>
              <a:t>olarak dolaşır. </a:t>
            </a:r>
          </a:p>
        </p:txBody>
      </p:sp>
      <p:sp>
        <p:nvSpPr>
          <p:cNvPr id="4" name="Metin kutusu 3">
            <a:extLst>
              <a:ext uri="{FF2B5EF4-FFF2-40B4-BE49-F238E27FC236}">
                <a16:creationId xmlns:a16="http://schemas.microsoft.com/office/drawing/2014/main" id="{CF2E5D75-2FD3-48AB-AD20-C018579FD798}"/>
              </a:ext>
            </a:extLst>
          </p:cNvPr>
          <p:cNvSpPr txBox="1"/>
          <p:nvPr/>
        </p:nvSpPr>
        <p:spPr>
          <a:xfrm>
            <a:off x="361950" y="4514694"/>
            <a:ext cx="10448925" cy="1913537"/>
          </a:xfrm>
          <a:prstGeom prst="rect">
            <a:avLst/>
          </a:prstGeom>
          <a:noFill/>
        </p:spPr>
        <p:txBody>
          <a:bodyPr wrap="square">
            <a:spAutoFit/>
          </a:bodyPr>
          <a:lstStyle/>
          <a:p>
            <a:pPr marL="228600" marR="0" lvl="0" indent="0" algn="ctr" defTabSz="914400" rtl="0" eaLnBrk="1" fontAlgn="auto" latinLnBrk="0" hangingPunct="1">
              <a:lnSpc>
                <a:spcPct val="150000"/>
              </a:lnSpc>
              <a:spcBef>
                <a:spcPts val="0"/>
              </a:spcBef>
              <a:spcAft>
                <a:spcPts val="800"/>
              </a:spcAft>
              <a:buClrTx/>
              <a:buSzTx/>
              <a:buFontTx/>
              <a:buNone/>
              <a:tabLst/>
              <a:defRPr/>
            </a:pPr>
            <a:r>
              <a:rPr kumimoji="0" lang="tr-TR" sz="3600" b="0" i="0" u="none" strike="noStrike" kern="1200" cap="none" spc="0" normalizeH="0" baseline="0" noProof="0" dirty="0">
                <a:ln>
                  <a:noFill/>
                </a:ln>
                <a:solidFill>
                  <a:srgbClr val="C00000"/>
                </a:solidFill>
                <a:effectLst>
                  <a:outerShdw blurRad="38100" dist="38100" dir="2700000" algn="tl">
                    <a:srgbClr val="000000">
                      <a:alpha val="43137"/>
                    </a:srgbClr>
                  </a:outerShdw>
                </a:effectLst>
                <a:uLnTx/>
                <a:uFillTx/>
                <a:latin typeface="Comic Sans MS" panose="030F0702030302020204" pitchFamily="66" charset="0"/>
                <a:ea typeface="Calibri" panose="020F0502020204030204" pitchFamily="34" charset="0"/>
                <a:cs typeface="Calibri" panose="020F0502020204030204" pitchFamily="34" charset="0"/>
              </a:rPr>
              <a:t>SONUÇ</a:t>
            </a:r>
          </a:p>
          <a:p>
            <a:pPr marL="228600" marR="0" lvl="0" indent="0" algn="ctr" defTabSz="914400" rtl="0" eaLnBrk="1" fontAlgn="auto" latinLnBrk="0" hangingPunct="1">
              <a:lnSpc>
                <a:spcPct val="150000"/>
              </a:lnSpc>
              <a:spcBef>
                <a:spcPts val="0"/>
              </a:spcBef>
              <a:spcAft>
                <a:spcPts val="800"/>
              </a:spcAft>
              <a:buClrTx/>
              <a:buSzTx/>
              <a:buFontTx/>
              <a:buNone/>
              <a:tabLst/>
              <a:defRPr/>
            </a:pPr>
            <a:r>
              <a:rPr kumimoji="0" lang="tr-TR" b="0" i="0" u="none" strike="noStrike" kern="1200" cap="none" spc="0" normalizeH="0" baseline="0" noProof="0" dirty="0">
                <a:ln>
                  <a:noFill/>
                </a:ln>
                <a:solidFill>
                  <a:prstClr val="black"/>
                </a:solidFill>
                <a:effectLst/>
                <a:uLnTx/>
                <a:uFillTx/>
                <a:latin typeface="Comic Sans MS" panose="030F0702030302020204" pitchFamily="66" charset="0"/>
                <a:ea typeface="Calibri" panose="020F0502020204030204" pitchFamily="34" charset="0"/>
                <a:cs typeface="Calibri" panose="020F0502020204030204" pitchFamily="34" charset="0"/>
              </a:rPr>
              <a:t>Beynin </a:t>
            </a:r>
            <a:r>
              <a:rPr lang="tr-TR" dirty="0">
                <a:solidFill>
                  <a:prstClr val="black"/>
                </a:solidFill>
                <a:latin typeface="Comic Sans MS" panose="030F0702030302020204" pitchFamily="66" charset="0"/>
                <a:ea typeface="Calibri" panose="020F0502020204030204" pitchFamily="34" charset="0"/>
                <a:cs typeface="Calibri" panose="020F0502020204030204" pitchFamily="34" charset="0"/>
              </a:rPr>
              <a:t>t</a:t>
            </a:r>
            <a:r>
              <a:rPr kumimoji="0" lang="tr-TR" b="0" i="0" u="none" strike="noStrike" kern="1200" cap="none" spc="0" normalizeH="0" baseline="0" noProof="0" dirty="0" err="1">
                <a:ln>
                  <a:noFill/>
                </a:ln>
                <a:solidFill>
                  <a:prstClr val="black"/>
                </a:solidFill>
                <a:effectLst/>
                <a:uLnTx/>
                <a:uFillTx/>
                <a:latin typeface="Comic Sans MS" panose="030F0702030302020204" pitchFamily="66" charset="0"/>
                <a:ea typeface="Calibri" panose="020F0502020204030204" pitchFamily="34" charset="0"/>
                <a:cs typeface="Calibri" panose="020F0502020204030204" pitchFamily="34" charset="0"/>
              </a:rPr>
              <a:t>eta</a:t>
            </a:r>
            <a:r>
              <a:rPr kumimoji="0" lang="tr-TR" b="0" i="0" u="none" strike="noStrike" kern="1200" cap="none" spc="0" normalizeH="0" baseline="0" noProof="0" dirty="0">
                <a:ln>
                  <a:noFill/>
                </a:ln>
                <a:solidFill>
                  <a:prstClr val="black"/>
                </a:solidFill>
                <a:effectLst/>
                <a:uLnTx/>
                <a:uFillTx/>
                <a:latin typeface="Comic Sans MS" panose="030F0702030302020204" pitchFamily="66" charset="0"/>
                <a:ea typeface="Calibri" panose="020F0502020204030204" pitchFamily="34" charset="0"/>
                <a:cs typeface="Calibri" panose="020F0502020204030204" pitchFamily="34" charset="0"/>
              </a:rPr>
              <a:t> salınımı, bilişsel psikoloji ve bilişsel sinirbilimin ele almakta olduğu </a:t>
            </a:r>
          </a:p>
          <a:p>
            <a:pPr marL="228600" marR="0" lvl="0" indent="0" algn="ctr" defTabSz="914400" rtl="0" eaLnBrk="1" fontAlgn="auto" latinLnBrk="0" hangingPunct="1">
              <a:lnSpc>
                <a:spcPct val="150000"/>
              </a:lnSpc>
              <a:spcBef>
                <a:spcPts val="0"/>
              </a:spcBef>
              <a:spcAft>
                <a:spcPts val="800"/>
              </a:spcAft>
              <a:buClrTx/>
              <a:buSzTx/>
              <a:buFontTx/>
              <a:buNone/>
              <a:tabLst/>
              <a:defRPr/>
            </a:pPr>
            <a:r>
              <a:rPr kumimoji="0" lang="tr-TR" b="0" i="0" u="none" strike="noStrike" kern="1200" cap="none" spc="0" normalizeH="0" baseline="0" noProof="0" dirty="0" err="1">
                <a:ln>
                  <a:noFill/>
                </a:ln>
                <a:solidFill>
                  <a:prstClr val="black"/>
                </a:solidFill>
                <a:effectLst/>
                <a:uLnTx/>
                <a:uFillTx/>
                <a:latin typeface="Comic Sans MS" panose="030F0702030302020204" pitchFamily="66" charset="0"/>
                <a:ea typeface="Calibri" panose="020F0502020204030204" pitchFamily="34" charset="0"/>
                <a:cs typeface="Calibri" panose="020F0502020204030204" pitchFamily="34" charset="0"/>
              </a:rPr>
              <a:t>bilişşsel</a:t>
            </a:r>
            <a:r>
              <a:rPr kumimoji="0" lang="tr-TR" b="0" i="0" u="none" strike="noStrike" kern="1200" cap="none" spc="0" normalizeH="0" baseline="0" noProof="0" dirty="0">
                <a:ln>
                  <a:noFill/>
                </a:ln>
                <a:solidFill>
                  <a:prstClr val="black"/>
                </a:solidFill>
                <a:effectLst/>
                <a:uLnTx/>
                <a:uFillTx/>
                <a:latin typeface="Comic Sans MS" panose="030F0702030302020204" pitchFamily="66" charset="0"/>
                <a:ea typeface="Calibri" panose="020F0502020204030204" pitchFamily="34" charset="0"/>
                <a:cs typeface="Calibri" panose="020F0502020204030204" pitchFamily="34" charset="0"/>
              </a:rPr>
              <a:t>-duygusal süreçlerin büyük bölümünden sorumludur.   </a:t>
            </a:r>
          </a:p>
        </p:txBody>
      </p:sp>
    </p:spTree>
    <p:extLst>
      <p:ext uri="{BB962C8B-B14F-4D97-AF65-F5344CB8AC3E}">
        <p14:creationId xmlns:p14="http://schemas.microsoft.com/office/powerpoint/2010/main" val="152694050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Resim 2">
            <a:extLst>
              <a:ext uri="{FF2B5EF4-FFF2-40B4-BE49-F238E27FC236}">
                <a16:creationId xmlns:a16="http://schemas.microsoft.com/office/drawing/2014/main" id="{9042F2BC-3A32-414C-850E-338D856FD237}"/>
              </a:ext>
            </a:extLst>
          </p:cNvPr>
          <p:cNvPicPr>
            <a:picLocks noChangeAspect="1"/>
          </p:cNvPicPr>
          <p:nvPr/>
        </p:nvPicPr>
        <p:blipFill>
          <a:blip r:embed="rId3"/>
          <a:stretch>
            <a:fillRect/>
          </a:stretch>
        </p:blipFill>
        <p:spPr>
          <a:xfrm>
            <a:off x="6919615" y="1951464"/>
            <a:ext cx="5054805" cy="2020217"/>
          </a:xfrm>
          <a:prstGeom prst="rect">
            <a:avLst/>
          </a:prstGeom>
        </p:spPr>
      </p:pic>
      <p:pic>
        <p:nvPicPr>
          <p:cNvPr id="5" name="Resim 4">
            <a:extLst>
              <a:ext uri="{FF2B5EF4-FFF2-40B4-BE49-F238E27FC236}">
                <a16:creationId xmlns:a16="http://schemas.microsoft.com/office/drawing/2014/main" id="{9187CBCC-0FB6-4D64-B0F7-1861107769D3}"/>
              </a:ext>
            </a:extLst>
          </p:cNvPr>
          <p:cNvPicPr>
            <a:picLocks noChangeAspect="1"/>
          </p:cNvPicPr>
          <p:nvPr/>
        </p:nvPicPr>
        <p:blipFill>
          <a:blip r:embed="rId4"/>
          <a:stretch>
            <a:fillRect/>
          </a:stretch>
        </p:blipFill>
        <p:spPr>
          <a:xfrm>
            <a:off x="34483" y="4697117"/>
            <a:ext cx="12267245" cy="1807374"/>
          </a:xfrm>
          <a:prstGeom prst="rect">
            <a:avLst/>
          </a:prstGeom>
        </p:spPr>
      </p:pic>
      <p:pic>
        <p:nvPicPr>
          <p:cNvPr id="7" name="Resim 6">
            <a:extLst>
              <a:ext uri="{FF2B5EF4-FFF2-40B4-BE49-F238E27FC236}">
                <a16:creationId xmlns:a16="http://schemas.microsoft.com/office/drawing/2014/main" id="{AE314688-1830-4599-A64E-DE48120A7E82}"/>
              </a:ext>
            </a:extLst>
          </p:cNvPr>
          <p:cNvPicPr>
            <a:picLocks noChangeAspect="1"/>
          </p:cNvPicPr>
          <p:nvPr/>
        </p:nvPicPr>
        <p:blipFill>
          <a:blip r:embed="rId5"/>
          <a:stretch>
            <a:fillRect/>
          </a:stretch>
        </p:blipFill>
        <p:spPr>
          <a:xfrm>
            <a:off x="401445" y="364283"/>
            <a:ext cx="6123460" cy="4595818"/>
          </a:xfrm>
          <a:prstGeom prst="rect">
            <a:avLst/>
          </a:prstGeom>
        </p:spPr>
      </p:pic>
      <p:sp>
        <p:nvSpPr>
          <p:cNvPr id="2" name="Metin kutusu 1">
            <a:extLst>
              <a:ext uri="{FF2B5EF4-FFF2-40B4-BE49-F238E27FC236}">
                <a16:creationId xmlns:a16="http://schemas.microsoft.com/office/drawing/2014/main" id="{4C445F5C-FE61-4EE1-807E-5F804C679024}"/>
              </a:ext>
            </a:extLst>
          </p:cNvPr>
          <p:cNvSpPr txBox="1"/>
          <p:nvPr/>
        </p:nvSpPr>
        <p:spPr>
          <a:xfrm>
            <a:off x="8196143" y="6110863"/>
            <a:ext cx="3754554" cy="369332"/>
          </a:xfrm>
          <a:prstGeom prst="rect">
            <a:avLst/>
          </a:prstGeom>
          <a:noFill/>
        </p:spPr>
        <p:txBody>
          <a:bodyPr wrap="none" rtlCol="0">
            <a:spAutoFit/>
          </a:bodyPr>
          <a:lstStyle/>
          <a:p>
            <a:r>
              <a:rPr lang="tr-TR" b="1" dirty="0">
                <a:effectLst>
                  <a:outerShdw blurRad="38100" dist="38100" dir="2700000" algn="tl">
                    <a:srgbClr val="000000">
                      <a:alpha val="43137"/>
                    </a:srgbClr>
                  </a:outerShdw>
                </a:effectLst>
                <a:latin typeface="Lucida Handwriting" panose="03010101010101010101" pitchFamily="66" charset="0"/>
              </a:rPr>
              <a:t>İlginiz için teşekkürlerimle</a:t>
            </a:r>
            <a:endParaRPr lang="en-US" b="1" dirty="0">
              <a:effectLst>
                <a:outerShdw blurRad="38100" dist="38100" dir="2700000" algn="tl">
                  <a:srgbClr val="000000">
                    <a:alpha val="43137"/>
                  </a:srgbClr>
                </a:outerShdw>
              </a:effectLst>
              <a:latin typeface="Lucida Handwriting" panose="03010101010101010101" pitchFamily="66" charset="0"/>
            </a:endParaRPr>
          </a:p>
        </p:txBody>
      </p:sp>
    </p:spTree>
    <p:extLst>
      <p:ext uri="{BB962C8B-B14F-4D97-AF65-F5344CB8AC3E}">
        <p14:creationId xmlns:p14="http://schemas.microsoft.com/office/powerpoint/2010/main" val="63504221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09" name="Dikdörtgen 1"/>
          <p:cNvSpPr>
            <a:spLocks noChangeArrowheads="1"/>
          </p:cNvSpPr>
          <p:nvPr/>
        </p:nvSpPr>
        <p:spPr bwMode="auto">
          <a:xfrm>
            <a:off x="3581400" y="838201"/>
            <a:ext cx="4572000" cy="1465263"/>
          </a:xfrm>
          <a:prstGeom prst="rect">
            <a:avLst/>
          </a:prstGeom>
          <a:noFill/>
          <a:ln w="9525">
            <a:noFill/>
            <a:miter lim="800000"/>
            <a:headEnd/>
            <a:tailEnd/>
          </a:ln>
        </p:spPr>
        <p:txBody>
          <a:bodyPr>
            <a:spAutoFit/>
          </a:bodyPr>
          <a:lstStyle/>
          <a:p>
            <a:pPr algn="ctr" fontAlgn="base">
              <a:spcBef>
                <a:spcPct val="0"/>
              </a:spcBef>
              <a:spcAft>
                <a:spcPct val="0"/>
              </a:spcAft>
            </a:pPr>
            <a:r>
              <a:rPr lang="tr-TR" sz="3600">
                <a:solidFill>
                  <a:prstClr val="black"/>
                </a:solidFill>
                <a:latin typeface="Verdana" pitchFamily="34" charset="0"/>
              </a:rPr>
              <a:t>THE </a:t>
            </a:r>
            <a:r>
              <a:rPr lang="en-US" sz="3600">
                <a:solidFill>
                  <a:prstClr val="black"/>
                </a:solidFill>
                <a:latin typeface="Verdana" pitchFamily="34" charset="0"/>
              </a:rPr>
              <a:t>CLAIR </a:t>
            </a:r>
            <a:r>
              <a:rPr lang="tr-TR" sz="3600">
                <a:solidFill>
                  <a:prstClr val="black"/>
                </a:solidFill>
                <a:latin typeface="Verdana" pitchFamily="34" charset="0"/>
              </a:rPr>
              <a:t>ATLAS </a:t>
            </a:r>
          </a:p>
          <a:p>
            <a:pPr algn="ctr" fontAlgn="base">
              <a:spcBef>
                <a:spcPct val="0"/>
              </a:spcBef>
              <a:spcAft>
                <a:spcPct val="0"/>
              </a:spcAft>
            </a:pPr>
            <a:r>
              <a:rPr lang="en-US">
                <a:solidFill>
                  <a:prstClr val="black"/>
                </a:solidFill>
                <a:latin typeface="Verdana" pitchFamily="34" charset="0"/>
              </a:rPr>
              <a:t>(</a:t>
            </a:r>
            <a:r>
              <a:rPr lang="tr-TR">
                <a:solidFill>
                  <a:prstClr val="black"/>
                </a:solidFill>
                <a:latin typeface="Verdana" pitchFamily="34" charset="0"/>
              </a:rPr>
              <a:t>Acronym der</a:t>
            </a:r>
            <a:r>
              <a:rPr lang="tr-TR">
                <a:solidFill>
                  <a:prstClr val="black"/>
                </a:solidFill>
                <a:latin typeface="Arial" charset="0"/>
              </a:rPr>
              <a:t>i</a:t>
            </a:r>
            <a:r>
              <a:rPr lang="tr-TR">
                <a:solidFill>
                  <a:prstClr val="black"/>
                </a:solidFill>
                <a:latin typeface="Verdana" pitchFamily="34" charset="0"/>
              </a:rPr>
              <a:t>ved from: </a:t>
            </a:r>
            <a:r>
              <a:rPr lang="en-US">
                <a:solidFill>
                  <a:prstClr val="black"/>
                </a:solidFill>
                <a:latin typeface="Verdana" pitchFamily="34" charset="0"/>
              </a:rPr>
              <a:t>cortical coherence, link, association, integration, responsive area)</a:t>
            </a:r>
          </a:p>
        </p:txBody>
      </p:sp>
      <p:pic>
        <p:nvPicPr>
          <p:cNvPr id="94210" name="Picture 2" descr="Event+Evoked Oscillations"/>
          <p:cNvPicPr>
            <a:picLocks noChangeAspect="1" noChangeArrowheads="1"/>
          </p:cNvPicPr>
          <p:nvPr/>
        </p:nvPicPr>
        <p:blipFill>
          <a:blip r:embed="rId3"/>
          <a:srcRect/>
          <a:stretch>
            <a:fillRect/>
          </a:stretch>
        </p:blipFill>
        <p:spPr bwMode="auto">
          <a:xfrm>
            <a:off x="2209800" y="2620963"/>
            <a:ext cx="3657600" cy="2316162"/>
          </a:xfrm>
          <a:prstGeom prst="rect">
            <a:avLst/>
          </a:prstGeom>
          <a:noFill/>
          <a:ln w="9525">
            <a:noFill/>
            <a:miter lim="800000"/>
            <a:headEnd/>
            <a:tailEnd/>
          </a:ln>
        </p:spPr>
      </p:pic>
      <p:pic>
        <p:nvPicPr>
          <p:cNvPr id="94211" name="Picture 3" descr="Partial AD and BD"/>
          <p:cNvPicPr>
            <a:picLocks noChangeAspect="1" noChangeArrowheads="1"/>
          </p:cNvPicPr>
          <p:nvPr/>
        </p:nvPicPr>
        <p:blipFill>
          <a:blip r:embed="rId4"/>
          <a:srcRect/>
          <a:stretch>
            <a:fillRect/>
          </a:stretch>
        </p:blipFill>
        <p:spPr bwMode="auto">
          <a:xfrm>
            <a:off x="6686550" y="2667001"/>
            <a:ext cx="3295650" cy="2398713"/>
          </a:xfrm>
          <a:prstGeom prst="rect">
            <a:avLst/>
          </a:prstGeom>
          <a:noFill/>
          <a:ln w="9525">
            <a:noFill/>
            <a:miter lim="800000"/>
            <a:headEnd/>
            <a:tailEnd/>
          </a:ln>
        </p:spPr>
      </p:pic>
      <p:sp>
        <p:nvSpPr>
          <p:cNvPr id="94212" name="Slayt Numarası Yer Tutucusu 2"/>
          <p:cNvSpPr>
            <a:spLocks noGrp="1"/>
          </p:cNvSpPr>
          <p:nvPr>
            <p:ph type="sldNum" sz="quarter" idx="12"/>
          </p:nvPr>
        </p:nvSpPr>
        <p:spPr bwMode="auto">
          <a:noFill/>
          <a:ln>
            <a:miter lim="800000"/>
            <a:headEnd/>
            <a:tailEnd/>
          </a:ln>
        </p:spPr>
        <p:txBody>
          <a:bodyPr wrap="square" numCol="1" anchorCtr="0" compatLnSpc="1">
            <a:prstTxWarp prst="textNoShape">
              <a:avLst/>
            </a:prstTxWarp>
          </a:bodyPr>
          <a:lstStyle/>
          <a:p>
            <a:fld id="{D56F3799-CEF8-486C-AB44-0926A8626E83}" type="slidenum">
              <a:rPr lang="en-US">
                <a:solidFill>
                  <a:srgbClr val="898989"/>
                </a:solidFill>
              </a:rPr>
              <a:pPr/>
              <a:t>16</a:t>
            </a:fld>
            <a:endParaRPr lang="en-US">
              <a:solidFill>
                <a:srgbClr val="898989"/>
              </a:solidFill>
            </a:endParaRPr>
          </a:p>
        </p:txBody>
      </p:sp>
      <p:sp>
        <p:nvSpPr>
          <p:cNvPr id="4" name="Metin kutusu 3"/>
          <p:cNvSpPr txBox="1"/>
          <p:nvPr/>
        </p:nvSpPr>
        <p:spPr>
          <a:xfrm>
            <a:off x="1752600" y="5029201"/>
            <a:ext cx="3886200" cy="923925"/>
          </a:xfrm>
          <a:prstGeom prst="rect">
            <a:avLst/>
          </a:prstGeom>
          <a:noFill/>
        </p:spPr>
        <p:txBody>
          <a:bodyPr>
            <a:spAutoFit/>
          </a:bodyPr>
          <a:lstStyle/>
          <a:p>
            <a:pPr algn="ctr" fontAlgn="base">
              <a:spcBef>
                <a:spcPct val="0"/>
              </a:spcBef>
              <a:spcAft>
                <a:spcPct val="0"/>
              </a:spcAft>
              <a:defRPr/>
            </a:pPr>
            <a:r>
              <a:rPr lang="tr-TR" dirty="0">
                <a:solidFill>
                  <a:prstClr val="black"/>
                </a:solidFill>
                <a:effectLst>
                  <a:outerShdw blurRad="38100" dist="38100" dir="2700000" algn="tl">
                    <a:srgbClr val="000000">
                      <a:alpha val="43137"/>
                    </a:srgbClr>
                  </a:outerShdw>
                </a:effectLst>
                <a:latin typeface="Tahoma" pitchFamily="34" charset="0"/>
              </a:rPr>
              <a:t>CLAIR </a:t>
            </a:r>
            <a:r>
              <a:rPr lang="tr-TR" dirty="0" err="1">
                <a:solidFill>
                  <a:prstClr val="black"/>
                </a:solidFill>
                <a:effectLst>
                  <a:outerShdw blurRad="38100" dist="38100" dir="2700000" algn="tl">
                    <a:srgbClr val="000000">
                      <a:alpha val="43137"/>
                    </a:srgbClr>
                  </a:outerShdw>
                </a:effectLst>
                <a:latin typeface="Tahoma" pitchFamily="34" charset="0"/>
              </a:rPr>
              <a:t>diagrams</a:t>
            </a:r>
            <a:r>
              <a:rPr lang="tr-TR" dirty="0">
                <a:solidFill>
                  <a:prstClr val="black"/>
                </a:solidFill>
                <a:effectLst>
                  <a:outerShdw blurRad="38100" dist="38100" dir="2700000" algn="tl">
                    <a:srgbClr val="000000">
                      <a:alpha val="43137"/>
                    </a:srgbClr>
                  </a:outerShdw>
                </a:effectLst>
                <a:latin typeface="Tahoma" pitchFamily="34" charset="0"/>
              </a:rPr>
              <a:t> </a:t>
            </a:r>
          </a:p>
          <a:p>
            <a:pPr algn="ctr" fontAlgn="base">
              <a:spcBef>
                <a:spcPct val="0"/>
              </a:spcBef>
              <a:spcAft>
                <a:spcPct val="0"/>
              </a:spcAft>
              <a:defRPr/>
            </a:pPr>
            <a:r>
              <a:rPr lang="tr-TR" dirty="0" err="1">
                <a:solidFill>
                  <a:prstClr val="black"/>
                </a:solidFill>
                <a:effectLst>
                  <a:outerShdw blurRad="38100" dist="38100" dir="2700000" algn="tl">
                    <a:srgbClr val="000000">
                      <a:alpha val="43137"/>
                    </a:srgbClr>
                  </a:outerShdw>
                </a:effectLst>
                <a:latin typeface="Tahoma" pitchFamily="34" charset="0"/>
              </a:rPr>
              <a:t>for</a:t>
            </a:r>
            <a:r>
              <a:rPr lang="tr-TR" dirty="0">
                <a:solidFill>
                  <a:prstClr val="black"/>
                </a:solidFill>
                <a:effectLst>
                  <a:outerShdw blurRad="38100" dist="38100" dir="2700000" algn="tl">
                    <a:srgbClr val="000000">
                      <a:alpha val="43137"/>
                    </a:srgbClr>
                  </a:outerShdw>
                </a:effectLst>
                <a:latin typeface="Tahoma" pitchFamily="34" charset="0"/>
              </a:rPr>
              <a:t> </a:t>
            </a:r>
            <a:r>
              <a:rPr lang="tr-TR" dirty="0" err="1">
                <a:solidFill>
                  <a:prstClr val="black"/>
                </a:solidFill>
                <a:effectLst>
                  <a:outerShdw blurRad="38100" dist="38100" dir="2700000" algn="tl">
                    <a:srgbClr val="000000">
                      <a:alpha val="43137"/>
                    </a:srgbClr>
                  </a:outerShdw>
                </a:effectLst>
                <a:latin typeface="Tahoma" pitchFamily="34" charset="0"/>
              </a:rPr>
              <a:t>simple</a:t>
            </a:r>
            <a:r>
              <a:rPr lang="tr-TR" dirty="0">
                <a:solidFill>
                  <a:prstClr val="black"/>
                </a:solidFill>
                <a:effectLst>
                  <a:outerShdw blurRad="38100" dist="38100" dir="2700000" algn="tl">
                    <a:srgbClr val="000000">
                      <a:alpha val="43137"/>
                    </a:srgbClr>
                  </a:outerShdw>
                </a:effectLst>
                <a:latin typeface="Tahoma" pitchFamily="34" charset="0"/>
              </a:rPr>
              <a:t> </a:t>
            </a:r>
            <a:r>
              <a:rPr lang="tr-TR" dirty="0" err="1">
                <a:solidFill>
                  <a:prstClr val="black"/>
                </a:solidFill>
                <a:effectLst>
                  <a:outerShdw blurRad="38100" dist="38100" dir="2700000" algn="tl">
                    <a:srgbClr val="000000">
                      <a:alpha val="43137"/>
                    </a:srgbClr>
                  </a:outerShdw>
                </a:effectLst>
                <a:latin typeface="Tahoma" pitchFamily="34" charset="0"/>
              </a:rPr>
              <a:t>visual</a:t>
            </a:r>
            <a:r>
              <a:rPr lang="tr-TR" dirty="0">
                <a:solidFill>
                  <a:prstClr val="black"/>
                </a:solidFill>
                <a:effectLst>
                  <a:outerShdw blurRad="38100" dist="38100" dir="2700000" algn="tl">
                    <a:srgbClr val="000000">
                      <a:alpha val="43137"/>
                    </a:srgbClr>
                  </a:outerShdw>
                </a:effectLst>
                <a:latin typeface="Tahoma" pitchFamily="34" charset="0"/>
              </a:rPr>
              <a:t> </a:t>
            </a:r>
            <a:r>
              <a:rPr lang="tr-TR" dirty="0" err="1">
                <a:solidFill>
                  <a:prstClr val="black"/>
                </a:solidFill>
                <a:effectLst>
                  <a:outerShdw blurRad="38100" dist="38100" dir="2700000" algn="tl">
                    <a:srgbClr val="000000">
                      <a:alpha val="43137"/>
                    </a:srgbClr>
                  </a:outerShdw>
                </a:effectLst>
                <a:latin typeface="Tahoma" pitchFamily="34" charset="0"/>
              </a:rPr>
              <a:t>and</a:t>
            </a:r>
            <a:r>
              <a:rPr lang="tr-TR" dirty="0">
                <a:solidFill>
                  <a:prstClr val="black"/>
                </a:solidFill>
                <a:effectLst>
                  <a:outerShdw blurRad="38100" dist="38100" dir="2700000" algn="tl">
                    <a:srgbClr val="000000">
                      <a:alpha val="43137"/>
                    </a:srgbClr>
                  </a:outerShdw>
                </a:effectLst>
                <a:latin typeface="Tahoma" pitchFamily="34" charset="0"/>
              </a:rPr>
              <a:t> </a:t>
            </a:r>
          </a:p>
          <a:p>
            <a:pPr algn="ctr" fontAlgn="base">
              <a:spcBef>
                <a:spcPct val="0"/>
              </a:spcBef>
              <a:spcAft>
                <a:spcPct val="0"/>
              </a:spcAft>
              <a:defRPr/>
            </a:pPr>
            <a:r>
              <a:rPr lang="tr-TR" dirty="0" err="1">
                <a:solidFill>
                  <a:prstClr val="black"/>
                </a:solidFill>
                <a:effectLst>
                  <a:outerShdw blurRad="38100" dist="38100" dir="2700000" algn="tl">
                    <a:srgbClr val="000000">
                      <a:alpha val="43137"/>
                    </a:srgbClr>
                  </a:outerShdw>
                </a:effectLst>
                <a:latin typeface="Tahoma" pitchFamily="34" charset="0"/>
              </a:rPr>
              <a:t>task-related</a:t>
            </a:r>
            <a:r>
              <a:rPr lang="tr-TR" dirty="0">
                <a:solidFill>
                  <a:prstClr val="black"/>
                </a:solidFill>
                <a:effectLst>
                  <a:outerShdw blurRad="38100" dist="38100" dir="2700000" algn="tl">
                    <a:srgbClr val="000000">
                      <a:alpha val="43137"/>
                    </a:srgbClr>
                  </a:outerShdw>
                </a:effectLst>
                <a:latin typeface="Tahoma" pitchFamily="34" charset="0"/>
              </a:rPr>
              <a:t> </a:t>
            </a:r>
            <a:r>
              <a:rPr lang="tr-TR" dirty="0" err="1">
                <a:solidFill>
                  <a:prstClr val="black"/>
                </a:solidFill>
                <a:effectLst>
                  <a:outerShdw blurRad="38100" dist="38100" dir="2700000" algn="tl">
                    <a:srgbClr val="000000">
                      <a:alpha val="43137"/>
                    </a:srgbClr>
                  </a:outerShdw>
                </a:effectLst>
                <a:latin typeface="Tahoma" pitchFamily="34" charset="0"/>
              </a:rPr>
              <a:t>visual</a:t>
            </a:r>
            <a:r>
              <a:rPr lang="tr-TR" dirty="0">
                <a:solidFill>
                  <a:prstClr val="black"/>
                </a:solidFill>
                <a:effectLst>
                  <a:outerShdw blurRad="38100" dist="38100" dir="2700000" algn="tl">
                    <a:srgbClr val="000000">
                      <a:alpha val="43137"/>
                    </a:srgbClr>
                  </a:outerShdw>
                </a:effectLst>
                <a:latin typeface="Tahoma" pitchFamily="34" charset="0"/>
              </a:rPr>
              <a:t> </a:t>
            </a:r>
            <a:r>
              <a:rPr lang="tr-TR" dirty="0" err="1">
                <a:solidFill>
                  <a:prstClr val="black"/>
                </a:solidFill>
                <a:effectLst>
                  <a:outerShdw blurRad="38100" dist="38100" dir="2700000" algn="tl">
                    <a:srgbClr val="000000">
                      <a:alpha val="43137"/>
                    </a:srgbClr>
                  </a:outerShdw>
                </a:effectLst>
                <a:latin typeface="Tahoma" pitchFamily="34" charset="0"/>
              </a:rPr>
              <a:t>stimuli</a:t>
            </a:r>
            <a:endParaRPr lang="en-US" dirty="0">
              <a:solidFill>
                <a:prstClr val="black"/>
              </a:solidFill>
              <a:effectLst>
                <a:outerShdw blurRad="38100" dist="38100" dir="2700000" algn="tl">
                  <a:srgbClr val="000000">
                    <a:alpha val="43137"/>
                  </a:srgbClr>
                </a:outerShdw>
              </a:effectLst>
              <a:latin typeface="Tahoma" pitchFamily="34" charset="0"/>
            </a:endParaRPr>
          </a:p>
        </p:txBody>
      </p:sp>
      <p:sp>
        <p:nvSpPr>
          <p:cNvPr id="7" name="Metin kutusu 6"/>
          <p:cNvSpPr txBox="1"/>
          <p:nvPr/>
        </p:nvSpPr>
        <p:spPr>
          <a:xfrm>
            <a:off x="6477000" y="5181601"/>
            <a:ext cx="3886200" cy="923925"/>
          </a:xfrm>
          <a:prstGeom prst="rect">
            <a:avLst/>
          </a:prstGeom>
          <a:noFill/>
        </p:spPr>
        <p:txBody>
          <a:bodyPr>
            <a:spAutoFit/>
          </a:bodyPr>
          <a:lstStyle/>
          <a:p>
            <a:pPr algn="ctr" fontAlgn="base">
              <a:spcBef>
                <a:spcPct val="0"/>
              </a:spcBef>
              <a:spcAft>
                <a:spcPct val="0"/>
              </a:spcAft>
              <a:defRPr/>
            </a:pPr>
            <a:r>
              <a:rPr lang="tr-TR" dirty="0">
                <a:solidFill>
                  <a:prstClr val="black"/>
                </a:solidFill>
                <a:effectLst>
                  <a:outerShdw blurRad="38100" dist="38100" dir="2700000" algn="tl">
                    <a:srgbClr val="000000">
                      <a:alpha val="43137"/>
                    </a:srgbClr>
                  </a:outerShdw>
                </a:effectLst>
                <a:latin typeface="Tahoma" pitchFamily="34" charset="0"/>
              </a:rPr>
              <a:t>CLAIR </a:t>
            </a:r>
            <a:r>
              <a:rPr lang="tr-TR" dirty="0" err="1">
                <a:solidFill>
                  <a:prstClr val="black"/>
                </a:solidFill>
                <a:effectLst>
                  <a:outerShdw blurRad="38100" dist="38100" dir="2700000" algn="tl">
                    <a:srgbClr val="000000">
                      <a:alpha val="43137"/>
                    </a:srgbClr>
                  </a:outerShdw>
                </a:effectLst>
                <a:latin typeface="Tahoma" pitchFamily="34" charset="0"/>
              </a:rPr>
              <a:t>diagrams</a:t>
            </a:r>
            <a:r>
              <a:rPr lang="tr-TR" dirty="0">
                <a:solidFill>
                  <a:prstClr val="black"/>
                </a:solidFill>
                <a:effectLst>
                  <a:outerShdw blurRad="38100" dist="38100" dir="2700000" algn="tl">
                    <a:srgbClr val="000000">
                      <a:alpha val="43137"/>
                    </a:srgbClr>
                  </a:outerShdw>
                </a:effectLst>
                <a:latin typeface="Tahoma" pitchFamily="34" charset="0"/>
              </a:rPr>
              <a:t> </a:t>
            </a:r>
          </a:p>
          <a:p>
            <a:pPr algn="ctr" fontAlgn="base">
              <a:spcBef>
                <a:spcPct val="0"/>
              </a:spcBef>
              <a:spcAft>
                <a:spcPct val="0"/>
              </a:spcAft>
              <a:defRPr/>
            </a:pPr>
            <a:r>
              <a:rPr lang="tr-TR" dirty="0" err="1">
                <a:solidFill>
                  <a:prstClr val="black"/>
                </a:solidFill>
                <a:effectLst>
                  <a:outerShdw blurRad="38100" dist="38100" dir="2700000" algn="tl">
                    <a:srgbClr val="000000">
                      <a:alpha val="43137"/>
                    </a:srgbClr>
                  </a:outerShdw>
                </a:effectLst>
                <a:latin typeface="Tahoma" pitchFamily="34" charset="0"/>
              </a:rPr>
              <a:t>for</a:t>
            </a:r>
            <a:r>
              <a:rPr lang="tr-TR" dirty="0">
                <a:solidFill>
                  <a:prstClr val="black"/>
                </a:solidFill>
                <a:effectLst>
                  <a:outerShdw blurRad="38100" dist="38100" dir="2700000" algn="tl">
                    <a:srgbClr val="000000">
                      <a:alpha val="43137"/>
                    </a:srgbClr>
                  </a:outerShdw>
                </a:effectLst>
                <a:latin typeface="Tahoma" pitchFamily="34" charset="0"/>
              </a:rPr>
              <a:t> </a:t>
            </a:r>
            <a:r>
              <a:rPr lang="tr-TR" dirty="0" err="1">
                <a:solidFill>
                  <a:prstClr val="black"/>
                </a:solidFill>
                <a:effectLst>
                  <a:outerShdw blurRad="38100" dist="38100" dir="2700000" algn="tl">
                    <a:srgbClr val="000000">
                      <a:alpha val="43137"/>
                    </a:srgbClr>
                  </a:outerShdw>
                </a:effectLst>
                <a:latin typeface="Tahoma" pitchFamily="34" charset="0"/>
              </a:rPr>
              <a:t>cases</a:t>
            </a:r>
            <a:r>
              <a:rPr lang="tr-TR" dirty="0">
                <a:solidFill>
                  <a:prstClr val="black"/>
                </a:solidFill>
                <a:effectLst>
                  <a:outerShdw blurRad="38100" dist="38100" dir="2700000" algn="tl">
                    <a:srgbClr val="000000">
                      <a:alpha val="43137"/>
                    </a:srgbClr>
                  </a:outerShdw>
                </a:effectLst>
                <a:latin typeface="Tahoma" pitchFamily="34" charset="0"/>
              </a:rPr>
              <a:t> </a:t>
            </a:r>
            <a:r>
              <a:rPr lang="tr-TR" dirty="0" err="1">
                <a:solidFill>
                  <a:prstClr val="black"/>
                </a:solidFill>
                <a:effectLst>
                  <a:outerShdw blurRad="38100" dist="38100" dir="2700000" algn="tl">
                    <a:srgbClr val="000000">
                      <a:alpha val="43137"/>
                    </a:srgbClr>
                  </a:outerShdw>
                </a:effectLst>
                <a:latin typeface="Tahoma" pitchFamily="34" charset="0"/>
              </a:rPr>
              <a:t>with</a:t>
            </a:r>
            <a:r>
              <a:rPr lang="tr-TR" dirty="0">
                <a:solidFill>
                  <a:prstClr val="black"/>
                </a:solidFill>
                <a:effectLst>
                  <a:outerShdw blurRad="38100" dist="38100" dir="2700000" algn="tl">
                    <a:srgbClr val="000000">
                      <a:alpha val="43137"/>
                    </a:srgbClr>
                  </a:outerShdw>
                </a:effectLst>
                <a:latin typeface="Tahoma" pitchFamily="34" charset="0"/>
              </a:rPr>
              <a:t> </a:t>
            </a:r>
          </a:p>
          <a:p>
            <a:pPr algn="ctr" fontAlgn="base">
              <a:spcBef>
                <a:spcPct val="0"/>
              </a:spcBef>
              <a:spcAft>
                <a:spcPct val="0"/>
              </a:spcAft>
              <a:defRPr/>
            </a:pPr>
            <a:r>
              <a:rPr lang="tr-TR" dirty="0">
                <a:solidFill>
                  <a:prstClr val="black"/>
                </a:solidFill>
                <a:effectLst>
                  <a:outerShdw blurRad="38100" dist="38100" dir="2700000" algn="tl">
                    <a:srgbClr val="000000">
                      <a:alpha val="43137"/>
                    </a:srgbClr>
                  </a:outerShdw>
                </a:effectLst>
                <a:latin typeface="Tahoma" pitchFamily="34" charset="0"/>
              </a:rPr>
              <a:t>Alzheimer </a:t>
            </a:r>
            <a:r>
              <a:rPr lang="tr-TR" dirty="0" err="1">
                <a:solidFill>
                  <a:prstClr val="black"/>
                </a:solidFill>
                <a:effectLst>
                  <a:outerShdw blurRad="38100" dist="38100" dir="2700000" algn="tl">
                    <a:srgbClr val="000000">
                      <a:alpha val="43137"/>
                    </a:srgbClr>
                  </a:outerShdw>
                </a:effectLst>
                <a:latin typeface="Tahoma" pitchFamily="34" charset="0"/>
              </a:rPr>
              <a:t>and</a:t>
            </a:r>
            <a:r>
              <a:rPr lang="tr-TR" dirty="0">
                <a:solidFill>
                  <a:prstClr val="black"/>
                </a:solidFill>
                <a:effectLst>
                  <a:outerShdw blurRad="38100" dist="38100" dir="2700000" algn="tl">
                    <a:srgbClr val="000000">
                      <a:alpha val="43137"/>
                    </a:srgbClr>
                  </a:outerShdw>
                </a:effectLst>
                <a:latin typeface="Tahoma" pitchFamily="34" charset="0"/>
              </a:rPr>
              <a:t> </a:t>
            </a:r>
            <a:r>
              <a:rPr lang="tr-TR" dirty="0" err="1">
                <a:solidFill>
                  <a:prstClr val="black"/>
                </a:solidFill>
                <a:effectLst>
                  <a:outerShdw blurRad="38100" dist="38100" dir="2700000" algn="tl">
                    <a:srgbClr val="000000">
                      <a:alpha val="43137"/>
                    </a:srgbClr>
                  </a:outerShdw>
                </a:effectLst>
                <a:latin typeface="Tahoma" pitchFamily="34" charset="0"/>
              </a:rPr>
              <a:t>bipolar</a:t>
            </a:r>
            <a:r>
              <a:rPr lang="tr-TR" dirty="0">
                <a:solidFill>
                  <a:prstClr val="black"/>
                </a:solidFill>
                <a:effectLst>
                  <a:outerShdw blurRad="38100" dist="38100" dir="2700000" algn="tl">
                    <a:srgbClr val="000000">
                      <a:alpha val="43137"/>
                    </a:srgbClr>
                  </a:outerShdw>
                </a:effectLst>
                <a:latin typeface="Tahoma" pitchFamily="34" charset="0"/>
              </a:rPr>
              <a:t> </a:t>
            </a:r>
            <a:r>
              <a:rPr lang="tr-TR" dirty="0" err="1">
                <a:solidFill>
                  <a:prstClr val="black"/>
                </a:solidFill>
                <a:effectLst>
                  <a:outerShdw blurRad="38100" dist="38100" dir="2700000" algn="tl">
                    <a:srgbClr val="000000">
                      <a:alpha val="43137"/>
                    </a:srgbClr>
                  </a:outerShdw>
                </a:effectLst>
                <a:latin typeface="Tahoma" pitchFamily="34" charset="0"/>
              </a:rPr>
              <a:t>disease</a:t>
            </a:r>
            <a:endParaRPr lang="en-US" dirty="0">
              <a:solidFill>
                <a:prstClr val="black"/>
              </a:solidFill>
              <a:effectLst>
                <a:outerShdw blurRad="38100" dist="38100" dir="2700000" algn="tl">
                  <a:srgbClr val="000000">
                    <a:alpha val="43137"/>
                  </a:srgbClr>
                </a:outerShdw>
              </a:effectLst>
              <a:latin typeface="Tahoma" pitchFamily="34" charset="0"/>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Resim 3" descr="Ekran Kırpma"/>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61468" y="736418"/>
            <a:ext cx="8717519" cy="5356879"/>
          </a:xfrm>
          <a:prstGeom prst="rect">
            <a:avLst/>
          </a:prstGeom>
        </p:spPr>
      </p:pic>
    </p:spTree>
    <p:extLst>
      <p:ext uri="{BB962C8B-B14F-4D97-AF65-F5344CB8AC3E}">
        <p14:creationId xmlns:p14="http://schemas.microsoft.com/office/powerpoint/2010/main" val="274159188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769" name="Picture 5" descr="hansberger"/>
          <p:cNvPicPr>
            <a:picLocks noChangeAspect="1" noChangeArrowheads="1"/>
          </p:cNvPicPr>
          <p:nvPr/>
        </p:nvPicPr>
        <p:blipFill>
          <a:blip r:embed="rId2"/>
          <a:srcRect/>
          <a:stretch>
            <a:fillRect/>
          </a:stretch>
        </p:blipFill>
        <p:spPr bwMode="auto">
          <a:xfrm>
            <a:off x="7391400" y="533400"/>
            <a:ext cx="2667000" cy="2362200"/>
          </a:xfrm>
          <a:prstGeom prst="rect">
            <a:avLst/>
          </a:prstGeom>
          <a:solidFill>
            <a:srgbClr val="FFFF00"/>
          </a:solidFill>
          <a:ln w="9525">
            <a:noFill/>
            <a:miter lim="800000"/>
            <a:headEnd/>
            <a:tailEnd/>
          </a:ln>
        </p:spPr>
      </p:pic>
      <p:pic>
        <p:nvPicPr>
          <p:cNvPr id="67586" name="Picture 2" descr="http://www.bem.fi/book/01/fi/0115.gif"/>
          <p:cNvPicPr>
            <a:picLocks noChangeAspect="1" noChangeArrowheads="1"/>
          </p:cNvPicPr>
          <p:nvPr/>
        </p:nvPicPr>
        <p:blipFill>
          <a:blip r:embed="rId3">
            <a:duotone>
              <a:prstClr val="black"/>
              <a:schemeClr val="accent3">
                <a:tint val="45000"/>
                <a:satMod val="400000"/>
              </a:schemeClr>
            </a:duotone>
          </a:blip>
          <a:srcRect/>
          <a:stretch>
            <a:fillRect/>
          </a:stretch>
        </p:blipFill>
        <p:spPr bwMode="auto">
          <a:xfrm>
            <a:off x="2057400" y="1038226"/>
            <a:ext cx="3810000" cy="5057775"/>
          </a:xfrm>
          <a:prstGeom prst="rect">
            <a:avLst/>
          </a:prstGeom>
          <a:solidFill>
            <a:srgbClr val="FFFF00"/>
          </a:solidFill>
          <a:ln>
            <a:noFill/>
          </a:ln>
          <a:effectLst>
            <a:outerShdw blurRad="292100" dist="139700" dir="2700000" algn="tl" rotWithShape="0">
              <a:srgbClr val="333333">
                <a:alpha val="65000"/>
              </a:srgbClr>
            </a:outerShdw>
          </a:effectLst>
        </p:spPr>
      </p:pic>
      <p:sp>
        <p:nvSpPr>
          <p:cNvPr id="4" name="TextBox 3"/>
          <p:cNvSpPr txBox="1"/>
          <p:nvPr/>
        </p:nvSpPr>
        <p:spPr>
          <a:xfrm>
            <a:off x="6477000" y="3614738"/>
            <a:ext cx="3733800" cy="2838450"/>
          </a:xfrm>
          <a:prstGeom prst="rect">
            <a:avLst/>
          </a:prstGeom>
          <a:solidFill>
            <a:srgbClr val="FFFF00"/>
          </a:solidFill>
        </p:spPr>
        <p:txBody>
          <a:bodyPr>
            <a:spAutoFit/>
          </a:bodyPr>
          <a:lstStyle/>
          <a:p>
            <a:pPr marL="285750" indent="-285750" fontAlgn="base">
              <a:spcBef>
                <a:spcPct val="0"/>
              </a:spcBef>
              <a:spcAft>
                <a:spcPct val="0"/>
              </a:spcAft>
              <a:buClr>
                <a:srgbClr val="FF0000"/>
              </a:buClr>
              <a:buFont typeface="Wingdings" pitchFamily="2" charset="2"/>
              <a:buChar char="q"/>
            </a:pPr>
            <a:r>
              <a:rPr lang="tr-TR">
                <a:solidFill>
                  <a:prstClr val="black"/>
                </a:solidFill>
                <a:latin typeface="Tahoma" pitchFamily="34" charset="0"/>
              </a:rPr>
              <a:t>1929:  H. Berger described the technique for recording EEG from the surface of the head</a:t>
            </a:r>
          </a:p>
          <a:p>
            <a:pPr marL="285750" indent="-285750" fontAlgn="base">
              <a:spcBef>
                <a:spcPct val="0"/>
              </a:spcBef>
              <a:spcAft>
                <a:spcPct val="0"/>
              </a:spcAft>
              <a:buClr>
                <a:srgbClr val="FF0000"/>
              </a:buClr>
              <a:buFont typeface="Wingdings" pitchFamily="2" charset="2"/>
              <a:buChar char="q"/>
            </a:pPr>
            <a:r>
              <a:rPr lang="tr-TR">
                <a:solidFill>
                  <a:prstClr val="black"/>
                </a:solidFill>
                <a:latin typeface="Tahoma" pitchFamily="34" charset="0"/>
              </a:rPr>
              <a:t>1934: EE. D. Adrian and H.C. Matthews confirmed the technique. </a:t>
            </a:r>
          </a:p>
          <a:p>
            <a:pPr marL="285750" indent="-285750" fontAlgn="base">
              <a:spcBef>
                <a:spcPct val="0"/>
              </a:spcBef>
              <a:spcAft>
                <a:spcPct val="0"/>
              </a:spcAft>
              <a:buClr>
                <a:srgbClr val="FF0000"/>
              </a:buClr>
              <a:buFont typeface="Wingdings" pitchFamily="2" charset="2"/>
              <a:buChar char="q"/>
            </a:pPr>
            <a:r>
              <a:rPr lang="tr-TR">
                <a:solidFill>
                  <a:prstClr val="black"/>
                </a:solidFill>
                <a:latin typeface="Tahoma" pitchFamily="34" charset="0"/>
              </a:rPr>
              <a:t>1937: This discovery was recognized at an international forum.  </a:t>
            </a:r>
          </a:p>
          <a:p>
            <a:pPr marL="285750" indent="-285750" fontAlgn="base">
              <a:spcBef>
                <a:spcPct val="0"/>
              </a:spcBef>
              <a:spcAft>
                <a:spcPct val="0"/>
              </a:spcAft>
            </a:pPr>
            <a:endParaRPr lang="en-US">
              <a:solidFill>
                <a:prstClr val="black"/>
              </a:solidFill>
              <a:latin typeface="Tahoma" pitchFamily="34" charset="0"/>
            </a:endParaRPr>
          </a:p>
        </p:txBody>
      </p:sp>
      <p:sp>
        <p:nvSpPr>
          <p:cNvPr id="32772" name="TextBox 4"/>
          <p:cNvSpPr txBox="1">
            <a:spLocks noChangeArrowheads="1"/>
          </p:cNvSpPr>
          <p:nvPr/>
        </p:nvSpPr>
        <p:spPr bwMode="auto">
          <a:xfrm>
            <a:off x="7924801" y="3048000"/>
            <a:ext cx="1439863" cy="369888"/>
          </a:xfrm>
          <a:prstGeom prst="rect">
            <a:avLst/>
          </a:prstGeom>
          <a:solidFill>
            <a:srgbClr val="FFFF00"/>
          </a:solidFill>
          <a:ln w="9525">
            <a:noFill/>
            <a:miter lim="800000"/>
            <a:headEnd/>
            <a:tailEnd/>
          </a:ln>
        </p:spPr>
        <p:txBody>
          <a:bodyPr wrap="none">
            <a:spAutoFit/>
          </a:bodyPr>
          <a:lstStyle/>
          <a:p>
            <a:pPr fontAlgn="base">
              <a:spcBef>
                <a:spcPct val="0"/>
              </a:spcBef>
              <a:spcAft>
                <a:spcPct val="0"/>
              </a:spcAft>
            </a:pPr>
            <a:r>
              <a:rPr lang="tr-TR">
                <a:solidFill>
                  <a:prstClr val="black"/>
                </a:solidFill>
                <a:latin typeface="Tahoma" pitchFamily="34" charset="0"/>
              </a:rPr>
              <a:t>Hans Berger</a:t>
            </a:r>
            <a:endParaRPr lang="en-US">
              <a:solidFill>
                <a:prstClr val="black"/>
              </a:solidFill>
              <a:latin typeface="Tahoma" pitchFamily="34" charset="0"/>
            </a:endParaRPr>
          </a:p>
        </p:txBody>
      </p:sp>
      <p:sp>
        <p:nvSpPr>
          <p:cNvPr id="2" name="Aşağı Ok Belirtme Çizgisi 1"/>
          <p:cNvSpPr/>
          <p:nvPr/>
        </p:nvSpPr>
        <p:spPr>
          <a:xfrm>
            <a:off x="1752600" y="76200"/>
            <a:ext cx="4191000" cy="914400"/>
          </a:xfrm>
          <a:prstGeom prst="downArrowCallou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tr-TR" kern="0" dirty="0">
                <a:solidFill>
                  <a:srgbClr val="FF0000"/>
                </a:solidFill>
                <a:effectLst>
                  <a:outerShdw blurRad="38100" dist="38100" dir="2700000" algn="tl">
                    <a:srgbClr val="000000">
                      <a:alpha val="43137"/>
                    </a:srgbClr>
                  </a:outerShdw>
                </a:effectLst>
                <a:latin typeface="Calibri"/>
              </a:rPr>
              <a:t>ELECTRİCAL ACTİVİTY ON THE SCALP</a:t>
            </a:r>
          </a:p>
          <a:p>
            <a:pPr algn="ctr">
              <a:defRPr/>
            </a:pPr>
            <a:r>
              <a:rPr lang="tr-TR" kern="0" dirty="0">
                <a:solidFill>
                  <a:srgbClr val="FF0000"/>
                </a:solidFill>
                <a:effectLst>
                  <a:outerShdw blurRad="38100" dist="38100" dir="2700000" algn="tl">
                    <a:srgbClr val="000000">
                      <a:alpha val="43137"/>
                    </a:srgbClr>
                  </a:outerShdw>
                </a:effectLst>
                <a:latin typeface="Calibri"/>
              </a:rPr>
              <a:t> İS NOT NOISE.</a:t>
            </a:r>
            <a:endParaRPr lang="en-US" dirty="0">
              <a:solidFill>
                <a:prstClr val="white"/>
              </a:solidFill>
              <a:latin typeface="Calibri"/>
            </a:endParaRPr>
          </a:p>
        </p:txBody>
      </p:sp>
      <p:sp>
        <p:nvSpPr>
          <p:cNvPr id="32774" name="Slayt Numarası Yer Tutucusu 6"/>
          <p:cNvSpPr>
            <a:spLocks noGrp="1"/>
          </p:cNvSpPr>
          <p:nvPr>
            <p:ph type="sldNum" sz="quarter" idx="12"/>
          </p:nvPr>
        </p:nvSpPr>
        <p:spPr bwMode="auto">
          <a:noFill/>
          <a:ln>
            <a:miter lim="800000"/>
            <a:headEnd/>
            <a:tailEnd/>
          </a:ln>
        </p:spPr>
        <p:txBody>
          <a:bodyPr wrap="square" numCol="1" anchorCtr="0" compatLnSpc="1">
            <a:prstTxWarp prst="textNoShape">
              <a:avLst/>
            </a:prstTxWarp>
          </a:bodyPr>
          <a:lstStyle/>
          <a:p>
            <a:fld id="{A09C9731-DBE4-410E-8C0E-3623AD83FE85}" type="slidenum">
              <a:rPr lang="en-US">
                <a:solidFill>
                  <a:srgbClr val="898989"/>
                </a:solidFill>
              </a:rPr>
              <a:pPr/>
              <a:t>2</a:t>
            </a:fld>
            <a:endParaRPr lang="en-US">
              <a:solidFill>
                <a:srgbClr val="898989"/>
              </a:solidFill>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Resim 4" descr="metin içeren bir resim&#10;&#10;Açıklama otomatik olarak oluşturuldu">
            <a:extLst>
              <a:ext uri="{FF2B5EF4-FFF2-40B4-BE49-F238E27FC236}">
                <a16:creationId xmlns:a16="http://schemas.microsoft.com/office/drawing/2014/main" id="{8D52F779-B883-4554-BD24-2C25816366B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58157"/>
            <a:ext cx="8087017" cy="5869491"/>
          </a:xfrm>
          <a:prstGeom prst="rect">
            <a:avLst/>
          </a:prstGeom>
        </p:spPr>
      </p:pic>
      <p:sp>
        <p:nvSpPr>
          <p:cNvPr id="6" name="Metin kutusu 5">
            <a:extLst>
              <a:ext uri="{FF2B5EF4-FFF2-40B4-BE49-F238E27FC236}">
                <a16:creationId xmlns:a16="http://schemas.microsoft.com/office/drawing/2014/main" id="{1AFEE8D4-98C0-4A55-9BE8-69F53D7213DE}"/>
              </a:ext>
            </a:extLst>
          </p:cNvPr>
          <p:cNvSpPr txBox="1"/>
          <p:nvPr/>
        </p:nvSpPr>
        <p:spPr>
          <a:xfrm>
            <a:off x="7567514" y="2280051"/>
            <a:ext cx="4584192" cy="1569660"/>
          </a:xfrm>
          <a:prstGeom prst="rect">
            <a:avLst/>
          </a:prstGeom>
          <a:noFill/>
        </p:spPr>
        <p:txBody>
          <a:bodyPr wrap="square" rtlCol="0">
            <a:spAutoFit/>
          </a:bodyPr>
          <a:lstStyle/>
          <a:p>
            <a:pPr algn="ctr"/>
            <a:r>
              <a:rPr lang="tr-TR" sz="2400" b="1" dirty="0">
                <a:effectLst>
                  <a:outerShdw blurRad="38100" dist="38100" dir="2700000" algn="tl">
                    <a:srgbClr val="000000">
                      <a:alpha val="43137"/>
                    </a:srgbClr>
                  </a:outerShdw>
                </a:effectLst>
              </a:rPr>
              <a:t>IN MEMORIAM OF EROL BAŞAR</a:t>
            </a:r>
          </a:p>
          <a:p>
            <a:pPr algn="ctr"/>
            <a:r>
              <a:rPr lang="tr-TR" b="1" i="1" dirty="0" err="1"/>
              <a:t>Edited</a:t>
            </a:r>
            <a:r>
              <a:rPr lang="tr-TR" b="1" i="1" dirty="0"/>
              <a:t> </a:t>
            </a:r>
            <a:r>
              <a:rPr lang="tr-TR" b="1" i="1" dirty="0" err="1"/>
              <a:t>by</a:t>
            </a:r>
            <a:endParaRPr lang="tr-TR" b="1" i="1" dirty="0"/>
          </a:p>
          <a:p>
            <a:pPr algn="ctr"/>
            <a:r>
              <a:rPr lang="tr-TR" dirty="0" err="1"/>
              <a:t>Guiseppe</a:t>
            </a:r>
            <a:r>
              <a:rPr lang="tr-TR" dirty="0"/>
              <a:t> </a:t>
            </a:r>
            <a:r>
              <a:rPr lang="tr-TR" dirty="0" err="1"/>
              <a:t>Chiarenza</a:t>
            </a:r>
            <a:endParaRPr lang="tr-TR" dirty="0"/>
          </a:p>
          <a:p>
            <a:pPr algn="ctr"/>
            <a:r>
              <a:rPr lang="tr-TR" dirty="0"/>
              <a:t>Sirel Karakaş</a:t>
            </a:r>
          </a:p>
          <a:p>
            <a:pPr algn="ctr"/>
            <a:r>
              <a:rPr lang="tr-TR" dirty="0" err="1"/>
              <a:t>Christoph</a:t>
            </a:r>
            <a:r>
              <a:rPr lang="tr-TR" dirty="0"/>
              <a:t> </a:t>
            </a:r>
            <a:r>
              <a:rPr lang="tr-TR" dirty="0" err="1"/>
              <a:t>Hermann</a:t>
            </a:r>
            <a:endParaRPr lang="en-US" dirty="0"/>
          </a:p>
        </p:txBody>
      </p:sp>
      <p:pic>
        <p:nvPicPr>
          <p:cNvPr id="8" name="Resim 7">
            <a:extLst>
              <a:ext uri="{FF2B5EF4-FFF2-40B4-BE49-F238E27FC236}">
                <a16:creationId xmlns:a16="http://schemas.microsoft.com/office/drawing/2014/main" id="{92B55C85-B1A6-4602-AF34-F8471F28508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791587" y="4005826"/>
            <a:ext cx="2450629" cy="1893668"/>
          </a:xfrm>
          <a:prstGeom prst="rect">
            <a:avLst/>
          </a:prstGeom>
        </p:spPr>
      </p:pic>
    </p:spTree>
    <p:extLst>
      <p:ext uri="{BB962C8B-B14F-4D97-AF65-F5344CB8AC3E}">
        <p14:creationId xmlns:p14="http://schemas.microsoft.com/office/powerpoint/2010/main" val="181311696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etin kutusu 2">
            <a:extLst>
              <a:ext uri="{FF2B5EF4-FFF2-40B4-BE49-F238E27FC236}">
                <a16:creationId xmlns:a16="http://schemas.microsoft.com/office/drawing/2014/main" id="{7295A196-61C3-49E2-8A04-CAE1B6F0B0D2}"/>
              </a:ext>
            </a:extLst>
          </p:cNvPr>
          <p:cNvSpPr txBox="1"/>
          <p:nvPr/>
        </p:nvSpPr>
        <p:spPr>
          <a:xfrm>
            <a:off x="226834" y="218496"/>
            <a:ext cx="4682050" cy="2270109"/>
          </a:xfrm>
          <a:prstGeom prst="rect">
            <a:avLst/>
          </a:prstGeom>
          <a:noFill/>
        </p:spPr>
        <p:txBody>
          <a:bodyPr wrap="square">
            <a:spAutoFit/>
          </a:bodyPr>
          <a:lstStyle/>
          <a:p>
            <a:pPr marL="285750" indent="-285750">
              <a:lnSpc>
                <a:spcPct val="150000"/>
              </a:lnSpc>
              <a:buClr>
                <a:srgbClr val="C00000"/>
              </a:buClr>
              <a:buFont typeface="Wingdings" panose="05000000000000000000" pitchFamily="2" charset="2"/>
              <a:buChar char="v"/>
            </a:pPr>
            <a:r>
              <a:rPr lang="tr-TR" sz="1600" dirty="0">
                <a:effectLst/>
                <a:latin typeface="Calibri" panose="020F0502020204030204" pitchFamily="34" charset="0"/>
                <a:ea typeface="Calibri" panose="020F0502020204030204" pitchFamily="34" charset="0"/>
                <a:cs typeface="Calibri" panose="020F0502020204030204" pitchFamily="34" charset="0"/>
              </a:rPr>
              <a:t>İlk </a:t>
            </a:r>
            <a:r>
              <a:rPr lang="tr-TR" sz="1600" dirty="0" err="1">
                <a:effectLst/>
                <a:latin typeface="Calibri" panose="020F0502020204030204" pitchFamily="34" charset="0"/>
                <a:ea typeface="Calibri" panose="020F0502020204030204" pitchFamily="34" charset="0"/>
                <a:cs typeface="Calibri" panose="020F0502020204030204" pitchFamily="34" charset="0"/>
              </a:rPr>
              <a:t>teta</a:t>
            </a:r>
            <a:r>
              <a:rPr lang="tr-TR" sz="1600" dirty="0">
                <a:effectLst/>
                <a:latin typeface="Calibri" panose="020F0502020204030204" pitchFamily="34" charset="0"/>
                <a:ea typeface="Calibri" panose="020F0502020204030204" pitchFamily="34" charset="0"/>
                <a:cs typeface="Calibri" panose="020F0502020204030204" pitchFamily="34" charset="0"/>
              </a:rPr>
              <a:t> salınımı (</a:t>
            </a:r>
            <a:r>
              <a:rPr lang="tr-TR" sz="1600" dirty="0" err="1">
                <a:effectLst/>
                <a:latin typeface="Calibri" panose="020F0502020204030204" pitchFamily="34" charset="0"/>
                <a:ea typeface="Calibri" panose="020F0502020204030204" pitchFamily="34" charset="0"/>
                <a:cs typeface="Calibri" panose="020F0502020204030204" pitchFamily="34" charset="0"/>
              </a:rPr>
              <a:t>oscillation</a:t>
            </a:r>
            <a:r>
              <a:rPr lang="tr-TR" sz="1600" dirty="0">
                <a:effectLst/>
                <a:latin typeface="Calibri" panose="020F0502020204030204" pitchFamily="34" charset="0"/>
                <a:ea typeface="Calibri" panose="020F0502020204030204" pitchFamily="34" charset="0"/>
                <a:cs typeface="Calibri" panose="020F0502020204030204" pitchFamily="34" charset="0"/>
              </a:rPr>
              <a:t>)  tavşan </a:t>
            </a:r>
            <a:r>
              <a:rPr lang="tr-TR" sz="1600" dirty="0" err="1">
                <a:effectLst/>
                <a:latin typeface="Calibri" panose="020F0502020204030204" pitchFamily="34" charset="0"/>
                <a:ea typeface="Calibri" panose="020F0502020204030204" pitchFamily="34" charset="0"/>
                <a:cs typeface="Calibri" panose="020F0502020204030204" pitchFamily="34" charset="0"/>
              </a:rPr>
              <a:t>hippokampusundan</a:t>
            </a:r>
            <a:r>
              <a:rPr lang="tr-TR" sz="1600" dirty="0">
                <a:effectLst/>
                <a:latin typeface="Calibri" panose="020F0502020204030204" pitchFamily="34" charset="0"/>
                <a:ea typeface="Calibri" panose="020F0502020204030204" pitchFamily="34" charset="0"/>
                <a:cs typeface="Calibri" panose="020F0502020204030204" pitchFamily="34" charset="0"/>
              </a:rPr>
              <a:t> </a:t>
            </a:r>
            <a:r>
              <a:rPr lang="tr-TR" sz="1600" dirty="0" err="1">
                <a:effectLst/>
                <a:latin typeface="Calibri" panose="020F0502020204030204" pitchFamily="34" charset="0"/>
                <a:ea typeface="Calibri" panose="020F0502020204030204" pitchFamily="34" charset="0"/>
                <a:cs typeface="Calibri" panose="020F0502020204030204" pitchFamily="34" charset="0"/>
              </a:rPr>
              <a:t>Jung</a:t>
            </a:r>
            <a:r>
              <a:rPr lang="tr-TR" sz="1600" dirty="0">
                <a:effectLst/>
                <a:latin typeface="Calibri" panose="020F0502020204030204" pitchFamily="34" charset="0"/>
                <a:ea typeface="Calibri" panose="020F0502020204030204" pitchFamily="34" charset="0"/>
                <a:cs typeface="Calibri" panose="020F0502020204030204" pitchFamily="34" charset="0"/>
              </a:rPr>
              <a:t> ve </a:t>
            </a:r>
            <a:r>
              <a:rPr lang="tr-TR" sz="1600" dirty="0" err="1">
                <a:effectLst/>
                <a:latin typeface="Calibri" panose="020F0502020204030204" pitchFamily="34" charset="0"/>
                <a:ea typeface="Calibri" panose="020F0502020204030204" pitchFamily="34" charset="0"/>
                <a:cs typeface="Calibri" panose="020F0502020204030204" pitchFamily="34" charset="0"/>
              </a:rPr>
              <a:t>Kornmüller</a:t>
            </a:r>
            <a:r>
              <a:rPr lang="tr-TR" sz="1600" dirty="0">
                <a:effectLst/>
                <a:latin typeface="Calibri" panose="020F0502020204030204" pitchFamily="34" charset="0"/>
                <a:ea typeface="Calibri" panose="020F0502020204030204" pitchFamily="34" charset="0"/>
                <a:cs typeface="Calibri" panose="020F0502020204030204" pitchFamily="34" charset="0"/>
              </a:rPr>
              <a:t> </a:t>
            </a:r>
            <a:r>
              <a:rPr lang="en-US" sz="1600" dirty="0">
                <a:effectLst/>
                <a:latin typeface="Calibri" panose="020F0502020204030204" pitchFamily="34" charset="0"/>
                <a:ea typeface="Calibri" panose="020F0502020204030204" pitchFamily="34" charset="0"/>
                <a:cs typeface="Calibri" panose="020F0502020204030204" pitchFamily="34" charset="0"/>
              </a:rPr>
              <a:t>(1938)</a:t>
            </a:r>
            <a:r>
              <a:rPr lang="tr-TR" sz="1600" dirty="0">
                <a:effectLst/>
                <a:latin typeface="Calibri" panose="020F0502020204030204" pitchFamily="34" charset="0"/>
                <a:ea typeface="Calibri" panose="020F0502020204030204" pitchFamily="34" charset="0"/>
                <a:cs typeface="Calibri" panose="020F0502020204030204" pitchFamily="34" charset="0"/>
              </a:rPr>
              <a:t> tarafından kaydedilmiştir. </a:t>
            </a:r>
          </a:p>
          <a:p>
            <a:pPr marL="285750" indent="-285750">
              <a:lnSpc>
                <a:spcPct val="150000"/>
              </a:lnSpc>
              <a:buClr>
                <a:srgbClr val="C00000"/>
              </a:buClr>
              <a:buFont typeface="Wingdings" panose="05000000000000000000" pitchFamily="2" charset="2"/>
              <a:buChar char="v"/>
            </a:pPr>
            <a:r>
              <a:rPr lang="tr-TR" sz="1600" dirty="0" err="1">
                <a:latin typeface="Calibri" panose="020F0502020204030204" pitchFamily="34" charset="0"/>
                <a:ea typeface="Calibri" panose="020F0502020204030204" pitchFamily="34" charset="0"/>
                <a:cs typeface="Calibri" panose="020F0502020204030204" pitchFamily="34" charset="0"/>
              </a:rPr>
              <a:t>Grastyan</a:t>
            </a:r>
            <a:r>
              <a:rPr lang="tr-TR" sz="1600" dirty="0">
                <a:latin typeface="Calibri" panose="020F0502020204030204" pitchFamily="34" charset="0"/>
                <a:ea typeface="Calibri" panose="020F0502020204030204" pitchFamily="34" charset="0"/>
                <a:cs typeface="Calibri" panose="020F0502020204030204" pitchFamily="34" charset="0"/>
              </a:rPr>
              <a:t> ve ark. (1960-1990) </a:t>
            </a:r>
            <a:r>
              <a:rPr lang="tr-TR" sz="1600" dirty="0" err="1">
                <a:latin typeface="Calibri" panose="020F0502020204030204" pitchFamily="34" charset="0"/>
                <a:ea typeface="Calibri" panose="020F0502020204030204" pitchFamily="34" charset="0"/>
                <a:cs typeface="Calibri" panose="020F0502020204030204" pitchFamily="34" charset="0"/>
              </a:rPr>
              <a:t>hippokampal</a:t>
            </a:r>
            <a:r>
              <a:rPr lang="tr-TR" sz="1600" dirty="0">
                <a:latin typeface="Calibri" panose="020F0502020204030204" pitchFamily="34" charset="0"/>
                <a:ea typeface="Calibri" panose="020F0502020204030204" pitchFamily="34" charset="0"/>
                <a:cs typeface="Calibri" panose="020F0502020204030204" pitchFamily="34" charset="0"/>
              </a:rPr>
              <a:t> </a:t>
            </a:r>
            <a:r>
              <a:rPr lang="tr-TR" sz="1600" dirty="0" err="1">
                <a:latin typeface="Calibri" panose="020F0502020204030204" pitchFamily="34" charset="0"/>
                <a:ea typeface="Calibri" panose="020F0502020204030204" pitchFamily="34" charset="0"/>
                <a:cs typeface="Calibri" panose="020F0502020204030204" pitchFamily="34" charset="0"/>
              </a:rPr>
              <a:t>tetanın</a:t>
            </a:r>
            <a:r>
              <a:rPr lang="tr-TR" sz="1600" dirty="0">
                <a:latin typeface="Calibri" panose="020F0502020204030204" pitchFamily="34" charset="0"/>
                <a:ea typeface="Calibri" panose="020F0502020204030204" pitchFamily="34" charset="0"/>
                <a:cs typeface="Calibri" panose="020F0502020204030204" pitchFamily="34" charset="0"/>
              </a:rPr>
              <a:t> bilişsel-duygusal ilintilerini daha çok </a:t>
            </a:r>
            <a:r>
              <a:rPr lang="tr-TR" sz="1600" dirty="0" err="1">
                <a:latin typeface="Calibri" panose="020F0502020204030204" pitchFamily="34" charset="0"/>
                <a:ea typeface="Calibri" panose="020F0502020204030204" pitchFamily="34" charset="0"/>
                <a:cs typeface="Calibri" panose="020F0502020204030204" pitchFamily="34" charset="0"/>
              </a:rPr>
              <a:t>koşullama</a:t>
            </a:r>
            <a:r>
              <a:rPr lang="tr-TR" sz="1600" dirty="0">
                <a:latin typeface="Calibri" panose="020F0502020204030204" pitchFamily="34" charset="0"/>
                <a:ea typeface="Calibri" panose="020F0502020204030204" pitchFamily="34" charset="0"/>
                <a:cs typeface="Calibri" panose="020F0502020204030204" pitchFamily="34" charset="0"/>
              </a:rPr>
              <a:t> türü davranışlar üzerinden göstermiştir. </a:t>
            </a:r>
          </a:p>
        </p:txBody>
      </p:sp>
      <p:sp>
        <p:nvSpPr>
          <p:cNvPr id="4" name="Metin kutusu 3">
            <a:extLst>
              <a:ext uri="{FF2B5EF4-FFF2-40B4-BE49-F238E27FC236}">
                <a16:creationId xmlns:a16="http://schemas.microsoft.com/office/drawing/2014/main" id="{1D2B881C-B8AC-408D-B290-71262A506B7F}"/>
              </a:ext>
            </a:extLst>
          </p:cNvPr>
          <p:cNvSpPr txBox="1"/>
          <p:nvPr/>
        </p:nvSpPr>
        <p:spPr>
          <a:xfrm>
            <a:off x="225952" y="4320081"/>
            <a:ext cx="11840840" cy="1531445"/>
          </a:xfrm>
          <a:prstGeom prst="rect">
            <a:avLst/>
          </a:prstGeom>
          <a:noFill/>
        </p:spPr>
        <p:txBody>
          <a:bodyPr wrap="square">
            <a:spAutoFit/>
          </a:bodyPr>
          <a:lstStyle/>
          <a:p>
            <a:pPr marL="742950" marR="0" lvl="1" indent="-285750" algn="l" defTabSz="914400" rtl="0" eaLnBrk="1" fontAlgn="auto" latinLnBrk="0" hangingPunct="1">
              <a:lnSpc>
                <a:spcPct val="150000"/>
              </a:lnSpc>
              <a:spcBef>
                <a:spcPts val="0"/>
              </a:spcBef>
              <a:spcAft>
                <a:spcPts val="0"/>
              </a:spcAft>
              <a:buClr>
                <a:srgbClr val="C00000"/>
              </a:buClr>
              <a:buSzTx/>
              <a:buFont typeface="Wingdings" panose="05000000000000000000" pitchFamily="2" charset="2"/>
              <a:buChar char="§"/>
              <a:tabLst/>
              <a:defRPr/>
            </a:pPr>
            <a:r>
              <a:rPr kumimoji="0" lang="tr-TR" sz="16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mn-cs"/>
              </a:rPr>
              <a:t>Dikkat türleri: Genel </a:t>
            </a:r>
            <a:r>
              <a:rPr kumimoji="0" lang="tr-TR" sz="1600" b="0" i="0" u="none" strike="noStrike" kern="1200" cap="none" spc="0" normalizeH="0" baseline="0" noProof="0" dirty="0" err="1">
                <a:ln>
                  <a:noFill/>
                </a:ln>
                <a:solidFill>
                  <a:prstClr val="black"/>
                </a:solidFill>
                <a:effectLst/>
                <a:uLnTx/>
                <a:uFillTx/>
                <a:latin typeface="Calibri" panose="020F0502020204030204" pitchFamily="34" charset="0"/>
                <a:ea typeface="Calibri" panose="020F0502020204030204" pitchFamily="34" charset="0"/>
                <a:cs typeface="+mn-cs"/>
              </a:rPr>
              <a:t>uyarılmışlık</a:t>
            </a:r>
            <a:r>
              <a:rPr kumimoji="0" lang="tr-TR" sz="16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mn-cs"/>
              </a:rPr>
              <a:t> durumu (</a:t>
            </a:r>
            <a:r>
              <a:rPr kumimoji="0" lang="en-US" sz="16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mn-cs"/>
              </a:rPr>
              <a:t>arousal</a:t>
            </a:r>
            <a:r>
              <a:rPr kumimoji="0" lang="tr-TR" sz="16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mn-cs"/>
              </a:rPr>
              <a:t>), etkin ve edilgin </a:t>
            </a:r>
            <a:r>
              <a:rPr kumimoji="0" lang="tr-TR" sz="1600" b="0" i="0" u="none" strike="noStrike" kern="1200" cap="none" spc="0" normalizeH="0" baseline="0" noProof="0" dirty="0" err="1">
                <a:ln>
                  <a:noFill/>
                </a:ln>
                <a:solidFill>
                  <a:prstClr val="black"/>
                </a:solidFill>
                <a:effectLst/>
                <a:uLnTx/>
                <a:uFillTx/>
                <a:latin typeface="Calibri" panose="020F0502020204030204" pitchFamily="34" charset="0"/>
                <a:ea typeface="Calibri" panose="020F0502020204030204" pitchFamily="34" charset="0"/>
                <a:cs typeface="+mn-cs"/>
              </a:rPr>
              <a:t>yönlenim</a:t>
            </a:r>
            <a:r>
              <a:rPr kumimoji="0" lang="tr-TR" sz="16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mn-cs"/>
              </a:rPr>
              <a:t> (</a:t>
            </a:r>
            <a:r>
              <a:rPr kumimoji="0" lang="tr-TR" sz="1600" b="0" i="0" u="none" strike="noStrike" kern="1200" cap="none" spc="0" normalizeH="0" baseline="0" noProof="0" dirty="0" err="1">
                <a:ln>
                  <a:noFill/>
                </a:ln>
                <a:solidFill>
                  <a:prstClr val="black"/>
                </a:solidFill>
                <a:effectLst/>
                <a:uLnTx/>
                <a:uFillTx/>
                <a:latin typeface="Calibri" panose="020F0502020204030204" pitchFamily="34" charset="0"/>
                <a:ea typeface="Calibri" panose="020F0502020204030204" pitchFamily="34" charset="0"/>
                <a:cs typeface="+mn-cs"/>
              </a:rPr>
              <a:t>orientation</a:t>
            </a:r>
            <a:r>
              <a:rPr kumimoji="0" lang="tr-TR" sz="16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mn-cs"/>
              </a:rPr>
              <a:t> </a:t>
            </a:r>
            <a:r>
              <a:rPr kumimoji="0" lang="tr-TR" sz="1600" b="0" i="0" u="none" strike="noStrike" kern="1200" cap="none" spc="0" normalizeH="0" baseline="0" noProof="0" dirty="0" err="1">
                <a:ln>
                  <a:noFill/>
                </a:ln>
                <a:solidFill>
                  <a:prstClr val="black"/>
                </a:solidFill>
                <a:effectLst/>
                <a:uLnTx/>
                <a:uFillTx/>
                <a:latin typeface="Calibri" panose="020F0502020204030204" pitchFamily="34" charset="0"/>
                <a:ea typeface="Calibri" panose="020F0502020204030204" pitchFamily="34" charset="0"/>
                <a:cs typeface="+mn-cs"/>
              </a:rPr>
              <a:t>reaction</a:t>
            </a:r>
            <a:r>
              <a:rPr kumimoji="0" lang="tr-TR" sz="16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mn-cs"/>
              </a:rPr>
              <a:t>), </a:t>
            </a:r>
            <a:r>
              <a:rPr kumimoji="0" lang="en-US" sz="16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mn-cs"/>
              </a:rPr>
              <a:t> </a:t>
            </a:r>
            <a:r>
              <a:rPr kumimoji="0" lang="tr-TR" sz="16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mn-cs"/>
              </a:rPr>
              <a:t>etkin dikkat ve edilgin dikkat (</a:t>
            </a:r>
            <a:r>
              <a:rPr kumimoji="0" lang="tr-TR" sz="1600" b="0" i="0" u="none" strike="noStrike" kern="1200" cap="none" spc="0" normalizeH="0" baseline="0" noProof="0" dirty="0" err="1">
                <a:ln>
                  <a:noFill/>
                </a:ln>
                <a:solidFill>
                  <a:prstClr val="black"/>
                </a:solidFill>
                <a:effectLst/>
                <a:uLnTx/>
                <a:uFillTx/>
                <a:latin typeface="Calibri" panose="020F0502020204030204" pitchFamily="34" charset="0"/>
                <a:ea typeface="Calibri" panose="020F0502020204030204" pitchFamily="34" charset="0"/>
                <a:cs typeface="+mn-cs"/>
              </a:rPr>
              <a:t>active</a:t>
            </a:r>
            <a:r>
              <a:rPr kumimoji="0" lang="tr-TR" sz="16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mn-cs"/>
              </a:rPr>
              <a:t> </a:t>
            </a:r>
            <a:r>
              <a:rPr kumimoji="0" lang="tr-TR" sz="1600" b="0" i="0" u="none" strike="noStrike" kern="1200" cap="none" spc="0" normalizeH="0" baseline="0" noProof="0" dirty="0" err="1">
                <a:ln>
                  <a:noFill/>
                </a:ln>
                <a:solidFill>
                  <a:prstClr val="black"/>
                </a:solidFill>
                <a:effectLst/>
                <a:uLnTx/>
                <a:uFillTx/>
                <a:latin typeface="Calibri" panose="020F0502020204030204" pitchFamily="34" charset="0"/>
                <a:ea typeface="Calibri" panose="020F0502020204030204" pitchFamily="34" charset="0"/>
                <a:cs typeface="+mn-cs"/>
              </a:rPr>
              <a:t>and</a:t>
            </a:r>
            <a:r>
              <a:rPr kumimoji="0" lang="tr-TR" sz="16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mn-cs"/>
              </a:rPr>
              <a:t> </a:t>
            </a:r>
            <a:r>
              <a:rPr kumimoji="0" lang="tr-TR" sz="1600" b="0" i="0" u="none" strike="noStrike" kern="1200" cap="none" spc="0" normalizeH="0" baseline="0" noProof="0" dirty="0" err="1">
                <a:ln>
                  <a:noFill/>
                </a:ln>
                <a:solidFill>
                  <a:prstClr val="black"/>
                </a:solidFill>
                <a:effectLst/>
                <a:uLnTx/>
                <a:uFillTx/>
                <a:latin typeface="Calibri" panose="020F0502020204030204" pitchFamily="34" charset="0"/>
                <a:ea typeface="Calibri" panose="020F0502020204030204" pitchFamily="34" charset="0"/>
                <a:cs typeface="+mn-cs"/>
              </a:rPr>
              <a:t>passive</a:t>
            </a:r>
            <a:r>
              <a:rPr kumimoji="0" lang="tr-TR" sz="16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mn-cs"/>
              </a:rPr>
              <a:t> </a:t>
            </a:r>
            <a:r>
              <a:rPr kumimoji="0" lang="tr-TR" sz="1600" b="0" i="0" u="none" strike="noStrike" kern="1200" cap="none" spc="0" normalizeH="0" baseline="0" noProof="0" dirty="0" err="1">
                <a:ln>
                  <a:noFill/>
                </a:ln>
                <a:solidFill>
                  <a:prstClr val="black"/>
                </a:solidFill>
                <a:effectLst/>
                <a:uLnTx/>
                <a:uFillTx/>
                <a:latin typeface="Calibri" panose="020F0502020204030204" pitchFamily="34" charset="0"/>
                <a:ea typeface="Calibri" panose="020F0502020204030204" pitchFamily="34" charset="0"/>
                <a:cs typeface="+mn-cs"/>
              </a:rPr>
              <a:t>attention</a:t>
            </a:r>
            <a:r>
              <a:rPr kumimoji="0" lang="tr-TR" sz="16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mn-cs"/>
              </a:rPr>
              <a:t>), kolaylaştırıcı ve </a:t>
            </a:r>
            <a:r>
              <a:rPr kumimoji="0" lang="tr-TR" sz="1600" b="0" i="0" u="none" strike="noStrike" kern="1200" cap="none" spc="0" normalizeH="0" baseline="0" noProof="0" dirty="0" err="1">
                <a:ln>
                  <a:noFill/>
                </a:ln>
                <a:solidFill>
                  <a:prstClr val="black"/>
                </a:solidFill>
                <a:effectLst/>
                <a:uLnTx/>
                <a:uFillTx/>
                <a:latin typeface="Calibri" panose="020F0502020204030204" pitchFamily="34" charset="0"/>
                <a:ea typeface="Calibri" panose="020F0502020204030204" pitchFamily="34" charset="0"/>
                <a:cs typeface="+mn-cs"/>
              </a:rPr>
              <a:t>ketleyici</a:t>
            </a:r>
            <a:r>
              <a:rPr kumimoji="0" lang="tr-TR" sz="16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mn-cs"/>
              </a:rPr>
              <a:t> dikkat (</a:t>
            </a:r>
            <a:r>
              <a:rPr kumimoji="0" lang="tr-TR" sz="1600" b="0" i="0" u="none" strike="noStrike" kern="1200" cap="none" spc="0" normalizeH="0" baseline="0" noProof="0" dirty="0" err="1">
                <a:ln>
                  <a:noFill/>
                </a:ln>
                <a:solidFill>
                  <a:prstClr val="black"/>
                </a:solidFill>
                <a:effectLst/>
                <a:uLnTx/>
                <a:uFillTx/>
                <a:latin typeface="Calibri" panose="020F0502020204030204" pitchFamily="34" charset="0"/>
                <a:ea typeface="Calibri" panose="020F0502020204030204" pitchFamily="34" charset="0"/>
                <a:cs typeface="+mn-cs"/>
              </a:rPr>
              <a:t>facilitatory</a:t>
            </a:r>
            <a:r>
              <a:rPr kumimoji="0" lang="tr-TR" sz="16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mn-cs"/>
              </a:rPr>
              <a:t> </a:t>
            </a:r>
            <a:r>
              <a:rPr kumimoji="0" lang="tr-TR" sz="1600" b="0" i="0" u="none" strike="noStrike" kern="1200" cap="none" spc="0" normalizeH="0" baseline="0" noProof="0" dirty="0" err="1">
                <a:ln>
                  <a:noFill/>
                </a:ln>
                <a:solidFill>
                  <a:prstClr val="black"/>
                </a:solidFill>
                <a:effectLst/>
                <a:uLnTx/>
                <a:uFillTx/>
                <a:latin typeface="Calibri" panose="020F0502020204030204" pitchFamily="34" charset="0"/>
                <a:ea typeface="Calibri" panose="020F0502020204030204" pitchFamily="34" charset="0"/>
                <a:cs typeface="+mn-cs"/>
              </a:rPr>
              <a:t>and</a:t>
            </a:r>
            <a:r>
              <a:rPr kumimoji="0" lang="tr-TR" sz="16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mn-cs"/>
              </a:rPr>
              <a:t>  </a:t>
            </a:r>
            <a:r>
              <a:rPr kumimoji="0" lang="tr-TR" sz="1600" b="0" i="0" u="none" strike="noStrike" kern="1200" cap="none" spc="0" normalizeH="0" baseline="0" noProof="0" dirty="0" err="1">
                <a:ln>
                  <a:noFill/>
                </a:ln>
                <a:solidFill>
                  <a:prstClr val="black"/>
                </a:solidFill>
                <a:effectLst/>
                <a:uLnTx/>
                <a:uFillTx/>
                <a:latin typeface="Calibri" panose="020F0502020204030204" pitchFamily="34" charset="0"/>
                <a:ea typeface="Calibri" panose="020F0502020204030204" pitchFamily="34" charset="0"/>
                <a:cs typeface="+mn-cs"/>
              </a:rPr>
              <a:t>inhibitory</a:t>
            </a:r>
            <a:r>
              <a:rPr kumimoji="0" lang="tr-TR" sz="16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mn-cs"/>
              </a:rPr>
              <a:t> </a:t>
            </a:r>
            <a:r>
              <a:rPr kumimoji="0" lang="tr-TR" sz="1600" b="0" i="0" u="none" strike="noStrike" kern="1200" cap="none" spc="0" normalizeH="0" baseline="0" noProof="0" dirty="0" err="1">
                <a:ln>
                  <a:noFill/>
                </a:ln>
                <a:solidFill>
                  <a:prstClr val="black"/>
                </a:solidFill>
                <a:effectLst/>
                <a:uLnTx/>
                <a:uFillTx/>
                <a:latin typeface="Calibri" panose="020F0502020204030204" pitchFamily="34" charset="0"/>
                <a:ea typeface="Calibri" panose="020F0502020204030204" pitchFamily="34" charset="0"/>
                <a:cs typeface="+mn-cs"/>
              </a:rPr>
              <a:t>attention</a:t>
            </a:r>
            <a:r>
              <a:rPr kumimoji="0" lang="tr-TR" sz="16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mn-cs"/>
              </a:rPr>
              <a:t>), dikkat-öncesi (</a:t>
            </a:r>
            <a:r>
              <a:rPr kumimoji="0" lang="tr-TR" sz="1600" b="0" i="0" u="none" strike="noStrike" kern="1200" cap="none" spc="0" normalizeH="0" baseline="0" noProof="0" dirty="0" err="1">
                <a:ln>
                  <a:noFill/>
                </a:ln>
                <a:solidFill>
                  <a:prstClr val="black"/>
                </a:solidFill>
                <a:effectLst/>
                <a:uLnTx/>
                <a:uFillTx/>
                <a:latin typeface="Calibri" panose="020F0502020204030204" pitchFamily="34" charset="0"/>
                <a:ea typeface="Calibri" panose="020F0502020204030204" pitchFamily="34" charset="0"/>
                <a:cs typeface="+mn-cs"/>
              </a:rPr>
              <a:t>preattention</a:t>
            </a:r>
            <a:r>
              <a:rPr kumimoji="0" lang="tr-TR" sz="16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mn-cs"/>
              </a:rPr>
              <a:t>)</a:t>
            </a:r>
          </a:p>
          <a:p>
            <a:pPr marL="742950" marR="0" lvl="1" indent="-285750" algn="l" defTabSz="914400" rtl="0" eaLnBrk="1" fontAlgn="auto" latinLnBrk="0" hangingPunct="1">
              <a:lnSpc>
                <a:spcPct val="150000"/>
              </a:lnSpc>
              <a:spcBef>
                <a:spcPts val="0"/>
              </a:spcBef>
              <a:spcAft>
                <a:spcPts val="0"/>
              </a:spcAft>
              <a:buClr>
                <a:srgbClr val="C00000"/>
              </a:buClr>
              <a:buSzTx/>
              <a:buFont typeface="Wingdings" panose="05000000000000000000" pitchFamily="2" charset="2"/>
              <a:buChar char="§"/>
              <a:tabLst/>
              <a:defRPr/>
            </a:pPr>
            <a:r>
              <a:rPr kumimoji="0" lang="tr-TR" sz="16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mn-cs"/>
              </a:rPr>
              <a:t> </a:t>
            </a:r>
            <a:r>
              <a:rPr lang="tr-TR" sz="1600" dirty="0">
                <a:solidFill>
                  <a:prstClr val="black"/>
                </a:solidFill>
                <a:latin typeface="Calibri" panose="020F0502020204030204" pitchFamily="34" charset="0"/>
                <a:ea typeface="Calibri" panose="020F0502020204030204" pitchFamily="34" charset="0"/>
              </a:rPr>
              <a:t>G</a:t>
            </a:r>
            <a:r>
              <a:rPr kumimoji="0" lang="tr-TR" sz="1600" b="0" i="0" u="none" strike="noStrike" kern="1200" cap="none" spc="0" normalizeH="0" baseline="0" noProof="0" dirty="0" err="1">
                <a:ln>
                  <a:noFill/>
                </a:ln>
                <a:solidFill>
                  <a:prstClr val="black"/>
                </a:solidFill>
                <a:effectLst/>
                <a:uLnTx/>
                <a:uFillTx/>
                <a:latin typeface="Calibri" panose="020F0502020204030204" pitchFamily="34" charset="0"/>
                <a:ea typeface="Calibri" panose="020F0502020204030204" pitchFamily="34" charset="0"/>
                <a:cs typeface="+mn-cs"/>
              </a:rPr>
              <a:t>örsel</a:t>
            </a:r>
            <a:r>
              <a:rPr kumimoji="0" lang="tr-TR" sz="16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mn-cs"/>
              </a:rPr>
              <a:t>-mekânsal algı, görsel-mekânsal biliş, </a:t>
            </a:r>
            <a:r>
              <a:rPr kumimoji="0" lang="tr-TR" sz="1600" b="0" i="0" u="none" strike="noStrike" kern="1200" cap="none" spc="0" normalizeH="0" baseline="0" noProof="0" dirty="0" err="1">
                <a:ln>
                  <a:noFill/>
                </a:ln>
                <a:solidFill>
                  <a:prstClr val="black"/>
                </a:solidFill>
                <a:effectLst/>
                <a:uLnTx/>
                <a:uFillTx/>
                <a:latin typeface="Calibri" panose="020F0502020204030204" pitchFamily="34" charset="0"/>
                <a:ea typeface="Calibri" panose="020F0502020204030204" pitchFamily="34" charset="0"/>
                <a:cs typeface="+mn-cs"/>
              </a:rPr>
              <a:t>yöngüdüm</a:t>
            </a:r>
            <a:r>
              <a:rPr kumimoji="0" lang="tr-TR" sz="16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mn-cs"/>
              </a:rPr>
              <a:t> (</a:t>
            </a:r>
            <a:r>
              <a:rPr kumimoji="0" lang="en-US" sz="1600" b="0" i="0" u="none" strike="noStrike" kern="1200" cap="none" spc="0" normalizeH="0" baseline="0" noProof="0" dirty="0" err="1">
                <a:ln>
                  <a:noFill/>
                </a:ln>
                <a:solidFill>
                  <a:prstClr val="black"/>
                </a:solidFill>
                <a:effectLst/>
                <a:uLnTx/>
                <a:uFillTx/>
                <a:latin typeface="Calibri" panose="020F0502020204030204" pitchFamily="34" charset="0"/>
                <a:ea typeface="Calibri" panose="020F0502020204030204" pitchFamily="34" charset="0"/>
                <a:cs typeface="+mn-cs"/>
              </a:rPr>
              <a:t>naviga</a:t>
            </a:r>
            <a:r>
              <a:rPr kumimoji="0" lang="tr-TR" sz="1600" b="0" i="0" u="none" strike="noStrike" kern="1200" cap="none" spc="0" normalizeH="0" baseline="0" noProof="0" dirty="0" err="1">
                <a:ln>
                  <a:noFill/>
                </a:ln>
                <a:solidFill>
                  <a:prstClr val="black"/>
                </a:solidFill>
                <a:effectLst/>
                <a:uLnTx/>
                <a:uFillTx/>
                <a:latin typeface="Calibri" panose="020F0502020204030204" pitchFamily="34" charset="0"/>
                <a:ea typeface="Calibri" panose="020F0502020204030204" pitchFamily="34" charset="0"/>
                <a:cs typeface="+mn-cs"/>
              </a:rPr>
              <a:t>tion</a:t>
            </a:r>
            <a:r>
              <a:rPr kumimoji="0" lang="tr-TR" sz="16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mn-cs"/>
              </a:rPr>
              <a:t>)</a:t>
            </a:r>
          </a:p>
          <a:p>
            <a:pPr marL="742950" marR="0" lvl="1" indent="-285750" algn="l" defTabSz="914400" rtl="0" eaLnBrk="1" fontAlgn="auto" latinLnBrk="0" hangingPunct="1">
              <a:lnSpc>
                <a:spcPct val="150000"/>
              </a:lnSpc>
              <a:spcBef>
                <a:spcPts val="0"/>
              </a:spcBef>
              <a:spcAft>
                <a:spcPts val="0"/>
              </a:spcAft>
              <a:buClr>
                <a:srgbClr val="C00000"/>
              </a:buClr>
              <a:buSzTx/>
              <a:buFont typeface="Wingdings" panose="05000000000000000000" pitchFamily="2" charset="2"/>
              <a:buChar char="§"/>
              <a:tabLst/>
              <a:defRPr/>
            </a:pPr>
            <a:r>
              <a:rPr kumimoji="0" lang="tr-TR" sz="16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mn-cs"/>
              </a:rPr>
              <a:t>Bellek ; özelde anısal (</a:t>
            </a:r>
            <a:r>
              <a:rPr kumimoji="0" lang="tr-TR" sz="1600" b="0" i="0" u="none" strike="noStrike" kern="1200" cap="none" spc="0" normalizeH="0" baseline="0" noProof="0" dirty="0" err="1">
                <a:ln>
                  <a:noFill/>
                </a:ln>
                <a:solidFill>
                  <a:prstClr val="black"/>
                </a:solidFill>
                <a:effectLst/>
                <a:uLnTx/>
                <a:uFillTx/>
                <a:latin typeface="Calibri" panose="020F0502020204030204" pitchFamily="34" charset="0"/>
                <a:ea typeface="Calibri" panose="020F0502020204030204" pitchFamily="34" charset="0"/>
                <a:cs typeface="+mn-cs"/>
              </a:rPr>
              <a:t>episodic</a:t>
            </a:r>
            <a:r>
              <a:rPr kumimoji="0" lang="tr-TR" sz="16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mn-cs"/>
              </a:rPr>
              <a:t>) bellek ve işleyen (</a:t>
            </a:r>
            <a:r>
              <a:rPr kumimoji="0" lang="tr-TR" sz="1600" b="0" i="0" u="none" strike="noStrike" kern="1200" cap="none" spc="0" normalizeH="0" baseline="0" noProof="0" dirty="0" err="1">
                <a:ln>
                  <a:noFill/>
                </a:ln>
                <a:solidFill>
                  <a:prstClr val="black"/>
                </a:solidFill>
                <a:effectLst/>
                <a:uLnTx/>
                <a:uFillTx/>
                <a:latin typeface="Calibri" panose="020F0502020204030204" pitchFamily="34" charset="0"/>
                <a:ea typeface="Calibri" panose="020F0502020204030204" pitchFamily="34" charset="0"/>
                <a:cs typeface="+mn-cs"/>
              </a:rPr>
              <a:t>working</a:t>
            </a:r>
            <a:r>
              <a:rPr kumimoji="0" lang="tr-TR" sz="16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mn-cs"/>
              </a:rPr>
              <a:t>) bellek</a:t>
            </a:r>
            <a:endParaRPr kumimoji="0" lang="en-US" sz="16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pic>
        <p:nvPicPr>
          <p:cNvPr id="6" name="Resim 5">
            <a:extLst>
              <a:ext uri="{FF2B5EF4-FFF2-40B4-BE49-F238E27FC236}">
                <a16:creationId xmlns:a16="http://schemas.microsoft.com/office/drawing/2014/main" id="{E41AA351-E4A2-4A4E-97BC-AF5F20A5312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493879" y="343985"/>
            <a:ext cx="4961611" cy="3547791"/>
          </a:xfrm>
          <a:prstGeom prst="rect">
            <a:avLst/>
          </a:prstGeom>
        </p:spPr>
      </p:pic>
      <p:sp>
        <p:nvSpPr>
          <p:cNvPr id="7" name="Metin kutusu 6">
            <a:extLst>
              <a:ext uri="{FF2B5EF4-FFF2-40B4-BE49-F238E27FC236}">
                <a16:creationId xmlns:a16="http://schemas.microsoft.com/office/drawing/2014/main" id="{AF9F4E40-380D-40EC-A6FB-EB3FBB00A6B3}"/>
              </a:ext>
            </a:extLst>
          </p:cNvPr>
          <p:cNvSpPr txBox="1"/>
          <p:nvPr/>
        </p:nvSpPr>
        <p:spPr>
          <a:xfrm>
            <a:off x="236969" y="2400557"/>
            <a:ext cx="6094140" cy="1900777"/>
          </a:xfrm>
          <a:prstGeom prst="rect">
            <a:avLst/>
          </a:prstGeom>
          <a:noFill/>
        </p:spPr>
        <p:txBody>
          <a:bodyPr wrap="square">
            <a:spAutoFit/>
          </a:bodyPr>
          <a:lstStyle/>
          <a:p>
            <a:pPr marL="285750" marR="0" lvl="0" indent="-285750" algn="l" defTabSz="914400" rtl="0" eaLnBrk="1" fontAlgn="auto" latinLnBrk="0" hangingPunct="1">
              <a:lnSpc>
                <a:spcPct val="150000"/>
              </a:lnSpc>
              <a:spcBef>
                <a:spcPts val="0"/>
              </a:spcBef>
              <a:spcAft>
                <a:spcPts val="0"/>
              </a:spcAft>
              <a:buClr>
                <a:srgbClr val="C00000"/>
              </a:buClr>
              <a:buSzTx/>
              <a:buFont typeface="Wingdings" panose="05000000000000000000" pitchFamily="2" charset="2"/>
              <a:buChar char="v"/>
              <a:tabLst/>
              <a:defRPr/>
            </a:pPr>
            <a:r>
              <a:rPr kumimoji="0" lang="tr-TR" sz="16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İzleyen çalışmalar özelde </a:t>
            </a:r>
            <a:r>
              <a:rPr kumimoji="0" lang="tr-TR" sz="1600" b="0" i="0" u="none" strike="noStrike" kern="1200" cap="none" spc="0" normalizeH="0" baseline="0" noProof="0" dirty="0" err="1">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hippokampal</a:t>
            </a:r>
            <a:r>
              <a:rPr kumimoji="0" lang="tr-TR" sz="16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 </a:t>
            </a:r>
            <a:r>
              <a:rPr kumimoji="0" lang="tr-TR" sz="1600" b="0" i="0" u="none" strike="noStrike" kern="1200" cap="none" spc="0" normalizeH="0" baseline="0" noProof="0" dirty="0" err="1">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tetanın</a:t>
            </a:r>
            <a:r>
              <a:rPr kumimoji="0" lang="tr-TR" sz="16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  pek çok biliş türüyle  (</a:t>
            </a:r>
            <a:r>
              <a:rPr kumimoji="0" lang="tr-TR" sz="1600" b="0" i="0" u="none" strike="noStrike" kern="1200" cap="none" spc="0" normalizeH="0" baseline="0" noProof="0" dirty="0" err="1">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multiplicity</a:t>
            </a:r>
            <a:r>
              <a:rPr kumimoji="0" lang="tr-TR" sz="16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 of </a:t>
            </a:r>
            <a:r>
              <a:rPr kumimoji="0" lang="tr-TR" sz="1600" b="0" i="0" u="none" strike="noStrike" kern="1200" cap="none" spc="0" normalizeH="0" baseline="0" noProof="0" dirty="0" err="1">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function</a:t>
            </a:r>
            <a:r>
              <a:rPr kumimoji="0" lang="tr-TR" sz="16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 ilişkisini ortaya koymuştur.  </a:t>
            </a:r>
          </a:p>
          <a:p>
            <a:pPr marL="742950" marR="0" lvl="1" indent="-285750" algn="l" defTabSz="914400" rtl="0" eaLnBrk="1" fontAlgn="auto" latinLnBrk="0" hangingPunct="1">
              <a:lnSpc>
                <a:spcPct val="150000"/>
              </a:lnSpc>
              <a:spcBef>
                <a:spcPts val="0"/>
              </a:spcBef>
              <a:spcAft>
                <a:spcPts val="0"/>
              </a:spcAft>
              <a:buClr>
                <a:srgbClr val="C00000"/>
              </a:buClr>
              <a:buSzTx/>
              <a:buFont typeface="Wingdings" panose="05000000000000000000" pitchFamily="2" charset="2"/>
              <a:buChar char="§"/>
              <a:tabLst/>
              <a:defRPr/>
            </a:pPr>
            <a:r>
              <a:rPr kumimoji="0" lang="tr-TR" sz="1600" b="0" i="0" u="none" strike="noStrike" kern="1200" cap="none" spc="0" normalizeH="0" baseline="0" noProof="0" dirty="0" err="1">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Multimodal</a:t>
            </a:r>
            <a:r>
              <a:rPr kumimoji="0" lang="tr-TR" sz="16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 duyum/algı</a:t>
            </a:r>
          </a:p>
          <a:p>
            <a:pPr marL="742950" marR="0" lvl="1" indent="-285750" algn="l" defTabSz="914400" rtl="0" eaLnBrk="1" fontAlgn="auto" latinLnBrk="0" hangingPunct="1">
              <a:lnSpc>
                <a:spcPct val="150000"/>
              </a:lnSpc>
              <a:spcBef>
                <a:spcPts val="0"/>
              </a:spcBef>
              <a:spcAft>
                <a:spcPts val="0"/>
              </a:spcAft>
              <a:buClr>
                <a:srgbClr val="C00000"/>
              </a:buClr>
              <a:buSzTx/>
              <a:buFont typeface="Wingdings" panose="05000000000000000000" pitchFamily="2" charset="2"/>
              <a:buChar char="§"/>
              <a:tabLst/>
              <a:defRPr/>
            </a:pPr>
            <a:r>
              <a:rPr kumimoji="0" lang="tr-TR" sz="1600" b="0" i="0" u="none" strike="noStrike" kern="1200" cap="none" spc="0" normalizeH="0" baseline="0" noProof="0" dirty="0" err="1">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Motorik</a:t>
            </a:r>
            <a:r>
              <a:rPr kumimoji="0" lang="tr-TR" sz="16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 hareketler  (Tip </a:t>
            </a:r>
            <a:r>
              <a:rPr kumimoji="0" lang="en-US" sz="16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mn-cs"/>
              </a:rPr>
              <a:t>1 RSA, T</a:t>
            </a:r>
            <a:r>
              <a:rPr kumimoji="0" lang="tr-TR" sz="16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mn-cs"/>
              </a:rPr>
              <a:t>ip </a:t>
            </a:r>
            <a:r>
              <a:rPr kumimoji="0" lang="en-US" sz="16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mn-cs"/>
              </a:rPr>
              <a:t>2 RSA, LIR)</a:t>
            </a:r>
            <a:endParaRPr kumimoji="0" lang="tr-TR" sz="16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mn-cs"/>
            </a:endParaRPr>
          </a:p>
          <a:p>
            <a:pPr marL="742950" marR="0" lvl="1" indent="-285750" algn="l" defTabSz="914400" rtl="0" eaLnBrk="1" fontAlgn="auto" latinLnBrk="0" hangingPunct="1">
              <a:lnSpc>
                <a:spcPct val="150000"/>
              </a:lnSpc>
              <a:spcBef>
                <a:spcPts val="0"/>
              </a:spcBef>
              <a:spcAft>
                <a:spcPts val="0"/>
              </a:spcAft>
              <a:buClr>
                <a:srgbClr val="C00000"/>
              </a:buClr>
              <a:buSzTx/>
              <a:buFont typeface="Wingdings" panose="05000000000000000000" pitchFamily="2" charset="2"/>
              <a:buChar char="§"/>
              <a:tabLst/>
              <a:defRPr/>
            </a:pPr>
            <a:r>
              <a:rPr kumimoji="0" lang="tr-TR" sz="1600" b="0" i="0" u="none" strike="noStrike" kern="1200" cap="none" spc="0" normalizeH="0" baseline="0" noProof="0" dirty="0" err="1">
                <a:ln>
                  <a:noFill/>
                </a:ln>
                <a:solidFill>
                  <a:prstClr val="black"/>
                </a:solidFill>
                <a:effectLst/>
                <a:uLnTx/>
                <a:uFillTx/>
                <a:latin typeface="Calibri" panose="020F0502020204030204" pitchFamily="34" charset="0"/>
                <a:ea typeface="Calibri" panose="020F0502020204030204" pitchFamily="34" charset="0"/>
                <a:cs typeface="+mn-cs"/>
              </a:rPr>
              <a:t>Multimodal</a:t>
            </a:r>
            <a:r>
              <a:rPr kumimoji="0" lang="tr-TR" sz="16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mn-cs"/>
              </a:rPr>
              <a:t> duyusal-motor </a:t>
            </a:r>
            <a:r>
              <a:rPr kumimoji="0" lang="tr-TR" sz="1600" b="0" i="0" u="none" strike="noStrike" kern="1200" cap="none" spc="0" normalizeH="0" baseline="0" noProof="0" dirty="0" err="1">
                <a:ln>
                  <a:noFill/>
                </a:ln>
                <a:solidFill>
                  <a:prstClr val="black"/>
                </a:solidFill>
                <a:effectLst/>
                <a:uLnTx/>
                <a:uFillTx/>
                <a:latin typeface="Calibri" panose="020F0502020204030204" pitchFamily="34" charset="0"/>
                <a:ea typeface="Calibri" panose="020F0502020204030204" pitchFamily="34" charset="0"/>
                <a:cs typeface="+mn-cs"/>
              </a:rPr>
              <a:t>bütünleşim</a:t>
            </a:r>
            <a:r>
              <a:rPr kumimoji="0" lang="tr-TR" sz="16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mn-cs"/>
              </a:rPr>
              <a:t> (</a:t>
            </a:r>
            <a:r>
              <a:rPr kumimoji="0" lang="tr-TR" sz="1600" b="0" i="0" u="none" strike="noStrike" kern="1200" cap="none" spc="0" normalizeH="0" baseline="0" noProof="0" dirty="0" err="1">
                <a:ln>
                  <a:noFill/>
                </a:ln>
                <a:solidFill>
                  <a:prstClr val="black"/>
                </a:solidFill>
                <a:effectLst/>
                <a:uLnTx/>
                <a:uFillTx/>
                <a:latin typeface="Calibri" panose="020F0502020204030204" pitchFamily="34" charset="0"/>
                <a:ea typeface="Calibri" panose="020F0502020204030204" pitchFamily="34" charset="0"/>
                <a:cs typeface="+mn-cs"/>
              </a:rPr>
              <a:t>integration</a:t>
            </a:r>
            <a:r>
              <a:rPr kumimoji="0" lang="tr-TR" sz="16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mn-cs"/>
              </a:rPr>
              <a:t>)</a:t>
            </a:r>
          </a:p>
        </p:txBody>
      </p:sp>
      <p:sp>
        <p:nvSpPr>
          <p:cNvPr id="2" name="Metin kutusu 1">
            <a:extLst>
              <a:ext uri="{FF2B5EF4-FFF2-40B4-BE49-F238E27FC236}">
                <a16:creationId xmlns:a16="http://schemas.microsoft.com/office/drawing/2014/main" id="{851946CB-6E6E-4A08-8630-53F36FC83AFD}"/>
              </a:ext>
            </a:extLst>
          </p:cNvPr>
          <p:cNvSpPr txBox="1"/>
          <p:nvPr/>
        </p:nvSpPr>
        <p:spPr>
          <a:xfrm>
            <a:off x="2107582" y="6066261"/>
            <a:ext cx="9959210" cy="707886"/>
          </a:xfrm>
          <a:prstGeom prst="rect">
            <a:avLst/>
          </a:prstGeom>
          <a:noFill/>
        </p:spPr>
        <p:txBody>
          <a:bodyPr wrap="square" rtlCol="0">
            <a:spAutoFit/>
          </a:bodyPr>
          <a:lstStyle/>
          <a:p>
            <a:r>
              <a:rPr lang="tr-TR" sz="2000" dirty="0">
                <a:solidFill>
                  <a:srgbClr val="C00000"/>
                </a:solidFill>
                <a:effectLst>
                  <a:outerShdw blurRad="38100" dist="38100" dir="2700000" algn="tl">
                    <a:srgbClr val="000000">
                      <a:alpha val="43137"/>
                    </a:srgbClr>
                  </a:outerShdw>
                </a:effectLst>
                <a:latin typeface="Comic Sans MS" panose="030F0702030302020204" pitchFamily="66" charset="0"/>
              </a:rPr>
              <a:t>TEK BİR SALINIM ,</a:t>
            </a:r>
          </a:p>
          <a:p>
            <a:r>
              <a:rPr lang="tr-TR" sz="2000" dirty="0">
                <a:solidFill>
                  <a:srgbClr val="C00000"/>
                </a:solidFill>
                <a:effectLst>
                  <a:outerShdw blurRad="38100" dist="38100" dir="2700000" algn="tl">
                    <a:srgbClr val="000000">
                      <a:alpha val="43137"/>
                    </a:srgbClr>
                  </a:outerShdw>
                </a:effectLst>
                <a:latin typeface="Comic Sans MS" panose="030F0702030302020204" pitchFamily="66" charset="0"/>
              </a:rPr>
              <a:t>BÖYLE BİR BİLİŞSEL İŞLEV ÇEŞİTLİLİĞİNDEN NASIL SORUMLU OLABİLİR? </a:t>
            </a:r>
            <a:endParaRPr lang="en-US" sz="2000" dirty="0">
              <a:solidFill>
                <a:srgbClr val="C00000"/>
              </a:solidFill>
              <a:effectLst>
                <a:outerShdw blurRad="38100" dist="38100" dir="2700000" algn="tl">
                  <a:srgbClr val="000000">
                    <a:alpha val="43137"/>
                  </a:srgbClr>
                </a:outerShdw>
              </a:effectLst>
              <a:latin typeface="Comic Sans MS" panose="030F0702030302020204" pitchFamily="66" charset="0"/>
            </a:endParaRPr>
          </a:p>
        </p:txBody>
      </p:sp>
    </p:spTree>
    <p:extLst>
      <p:ext uri="{BB962C8B-B14F-4D97-AF65-F5344CB8AC3E}">
        <p14:creationId xmlns:p14="http://schemas.microsoft.com/office/powerpoint/2010/main" val="247648034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Numarası Yer Tutucusu 1"/>
          <p:cNvSpPr>
            <a:spLocks noGrp="1"/>
          </p:cNvSpPr>
          <p:nvPr>
            <p:ph type="sldNum" sz="quarter" idx="12"/>
          </p:nvPr>
        </p:nvSpPr>
        <p:spPr/>
        <p:txBody>
          <a:bodyPr/>
          <a:lstStyle/>
          <a:p>
            <a:pPr fontAlgn="base">
              <a:spcBef>
                <a:spcPct val="0"/>
              </a:spcBef>
              <a:spcAft>
                <a:spcPct val="0"/>
              </a:spcAft>
              <a:defRPr/>
            </a:pPr>
            <a:fld id="{EB3EE8A1-BC39-4904-8BAB-A12DDE0E4BA9}" type="slidenum">
              <a:rPr lang="en-US">
                <a:solidFill>
                  <a:srgbClr val="000000"/>
                </a:solidFill>
                <a:latin typeface="Arial"/>
              </a:rPr>
              <a:pPr fontAlgn="base">
                <a:spcBef>
                  <a:spcPct val="0"/>
                </a:spcBef>
                <a:spcAft>
                  <a:spcPct val="0"/>
                </a:spcAft>
                <a:defRPr/>
              </a:pPr>
              <a:t>5</a:t>
            </a:fld>
            <a:endParaRPr lang="en-US">
              <a:solidFill>
                <a:srgbClr val="000000"/>
              </a:solidFill>
              <a:latin typeface="Arial"/>
            </a:endParaRPr>
          </a:p>
        </p:txBody>
      </p:sp>
      <p:graphicFrame>
        <p:nvGraphicFramePr>
          <p:cNvPr id="7" name="Tablo 6">
            <a:extLst>
              <a:ext uri="{FF2B5EF4-FFF2-40B4-BE49-F238E27FC236}">
                <a16:creationId xmlns:a16="http://schemas.microsoft.com/office/drawing/2014/main" id="{3F44C547-4F95-4A51-A738-77BF62799688}"/>
              </a:ext>
            </a:extLst>
          </p:cNvPr>
          <p:cNvGraphicFramePr>
            <a:graphicFrameLocks noGrp="1"/>
          </p:cNvGraphicFramePr>
          <p:nvPr>
            <p:extLst>
              <p:ext uri="{D42A27DB-BD31-4B8C-83A1-F6EECF244321}">
                <p14:modId xmlns:p14="http://schemas.microsoft.com/office/powerpoint/2010/main" val="3613771864"/>
              </p:ext>
            </p:extLst>
          </p:nvPr>
        </p:nvGraphicFramePr>
        <p:xfrm>
          <a:off x="393012" y="350334"/>
          <a:ext cx="8219257" cy="4857072"/>
        </p:xfrm>
        <a:graphic>
          <a:graphicData uri="http://schemas.openxmlformats.org/drawingml/2006/table">
            <a:tbl>
              <a:tblPr/>
              <a:tblGrid>
                <a:gridCol w="3200754">
                  <a:extLst>
                    <a:ext uri="{9D8B030D-6E8A-4147-A177-3AD203B41FA5}">
                      <a16:colId xmlns:a16="http://schemas.microsoft.com/office/drawing/2014/main" val="20000"/>
                    </a:ext>
                  </a:extLst>
                </a:gridCol>
                <a:gridCol w="1190740">
                  <a:extLst>
                    <a:ext uri="{9D8B030D-6E8A-4147-A177-3AD203B41FA5}">
                      <a16:colId xmlns:a16="http://schemas.microsoft.com/office/drawing/2014/main" val="20001"/>
                    </a:ext>
                  </a:extLst>
                </a:gridCol>
                <a:gridCol w="1275921">
                  <a:extLst>
                    <a:ext uri="{9D8B030D-6E8A-4147-A177-3AD203B41FA5}">
                      <a16:colId xmlns:a16="http://schemas.microsoft.com/office/drawing/2014/main" val="20002"/>
                    </a:ext>
                  </a:extLst>
                </a:gridCol>
                <a:gridCol w="1275921">
                  <a:extLst>
                    <a:ext uri="{9D8B030D-6E8A-4147-A177-3AD203B41FA5}">
                      <a16:colId xmlns:a16="http://schemas.microsoft.com/office/drawing/2014/main" val="20003"/>
                    </a:ext>
                  </a:extLst>
                </a:gridCol>
                <a:gridCol w="1275921">
                  <a:extLst>
                    <a:ext uri="{9D8B030D-6E8A-4147-A177-3AD203B41FA5}">
                      <a16:colId xmlns:a16="http://schemas.microsoft.com/office/drawing/2014/main" val="20004"/>
                    </a:ext>
                  </a:extLst>
                </a:gridCol>
              </a:tblGrid>
              <a:tr h="331128">
                <a:tc rowSpan="2">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a:spcAft>
                          <a:spcPts val="0"/>
                        </a:spcAft>
                      </a:pPr>
                      <a:r>
                        <a:rPr lang="en-AU" sz="1200" b="1" dirty="0">
                          <a:solidFill>
                            <a:srgbClr val="FFFF00"/>
                          </a:solidFill>
                          <a:effectLst/>
                          <a:latin typeface="+mj-lt"/>
                        </a:rPr>
                        <a:t> </a:t>
                      </a:r>
                      <a:endParaRPr lang="tr-TR" sz="1200" b="1" dirty="0">
                        <a:solidFill>
                          <a:srgbClr val="FF0000"/>
                        </a:solidFill>
                        <a:effectLst/>
                        <a:latin typeface="+mj-lt"/>
                      </a:endParaRPr>
                    </a:p>
                    <a:p>
                      <a:pPr algn="ctr">
                        <a:spcAft>
                          <a:spcPts val="0"/>
                        </a:spcAft>
                      </a:pPr>
                      <a:r>
                        <a:rPr lang="en-AU" sz="1200" b="1" dirty="0">
                          <a:solidFill>
                            <a:srgbClr val="FFFF00"/>
                          </a:solidFill>
                          <a:effectLst/>
                          <a:latin typeface="+mj-lt"/>
                        </a:rPr>
                        <a:t> </a:t>
                      </a:r>
                      <a:endParaRPr lang="tr-TR" sz="1200" b="1" dirty="0">
                        <a:solidFill>
                          <a:srgbClr val="FF0000"/>
                        </a:solidFill>
                        <a:effectLst/>
                        <a:latin typeface="+mj-lt"/>
                      </a:endParaRPr>
                    </a:p>
                    <a:p>
                      <a:pPr algn="ctr">
                        <a:spcAft>
                          <a:spcPts val="0"/>
                        </a:spcAft>
                      </a:pPr>
                      <a:r>
                        <a:rPr lang="en-AU" sz="1200" b="1" dirty="0">
                          <a:solidFill>
                            <a:srgbClr val="FFFF00"/>
                          </a:solidFill>
                          <a:effectLst/>
                          <a:latin typeface="+mj-lt"/>
                        </a:rPr>
                        <a:t> </a:t>
                      </a:r>
                      <a:endParaRPr lang="tr-TR" sz="1200" b="1" dirty="0">
                        <a:solidFill>
                          <a:srgbClr val="FF0000"/>
                        </a:solidFill>
                        <a:effectLst/>
                        <a:latin typeface="+mj-lt"/>
                      </a:endParaRPr>
                    </a:p>
                    <a:p>
                      <a:pPr algn="ctr">
                        <a:spcAft>
                          <a:spcPts val="0"/>
                        </a:spcAft>
                      </a:pPr>
                      <a:r>
                        <a:rPr lang="en-AU" sz="1400" b="1" dirty="0">
                          <a:solidFill>
                            <a:srgbClr val="FFFF00"/>
                          </a:solidFill>
                          <a:effectLst/>
                          <a:latin typeface="+mj-lt"/>
                        </a:rPr>
                        <a:t>OSCILLATION-RELATED PARAMETERS</a:t>
                      </a:r>
                      <a:endParaRPr lang="tr-TR" sz="1400" b="1" dirty="0">
                        <a:solidFill>
                          <a:srgbClr val="FF0000"/>
                        </a:solidFill>
                        <a:effectLst/>
                        <a:latin typeface="+mj-lt"/>
                      </a:endParaRPr>
                    </a:p>
                  </a:txBody>
                  <a:tcPr marL="64786" marR="64786" marT="0" marB="0">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0000FF"/>
                    </a:solidFill>
                  </a:tcPr>
                </a:tc>
                <a:tc gridSpan="4">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a:spcAft>
                          <a:spcPts val="0"/>
                        </a:spcAft>
                      </a:pPr>
                      <a:endParaRPr lang="tr-TR" sz="1400" b="1" kern="0" dirty="0">
                        <a:solidFill>
                          <a:srgbClr val="FFFF00"/>
                        </a:solidFill>
                        <a:effectLst/>
                        <a:latin typeface="+mn-lt"/>
                      </a:endParaRPr>
                    </a:p>
                    <a:p>
                      <a:pPr algn="ctr">
                        <a:spcAft>
                          <a:spcPts val="0"/>
                        </a:spcAft>
                      </a:pPr>
                      <a:r>
                        <a:rPr lang="en-AU" sz="1400" b="1" kern="0" dirty="0">
                          <a:solidFill>
                            <a:srgbClr val="FFFF00"/>
                          </a:solidFill>
                          <a:effectLst/>
                          <a:latin typeface="+mn-lt"/>
                        </a:rPr>
                        <a:t>NONOSCILLATIONAL PARAMETERS </a:t>
                      </a:r>
                      <a:endParaRPr lang="tr-TR" sz="1400" b="1" kern="0" dirty="0">
                        <a:solidFill>
                          <a:srgbClr val="FFFF00"/>
                        </a:solidFill>
                        <a:effectLst/>
                        <a:latin typeface="+mn-lt"/>
                      </a:endParaRPr>
                    </a:p>
                    <a:p>
                      <a:pPr algn="ctr">
                        <a:spcAft>
                          <a:spcPts val="0"/>
                        </a:spcAft>
                      </a:pPr>
                      <a:endParaRPr lang="tr-TR" sz="1400" b="1" kern="0" dirty="0">
                        <a:solidFill>
                          <a:srgbClr val="FFFF00"/>
                        </a:solidFill>
                        <a:effectLst/>
                        <a:latin typeface="+mn-lt"/>
                      </a:endParaRPr>
                    </a:p>
                    <a:p>
                      <a:pPr>
                        <a:spcAft>
                          <a:spcPts val="0"/>
                        </a:spcAft>
                      </a:pPr>
                      <a:r>
                        <a:rPr lang="en-AU" sz="1400" dirty="0">
                          <a:effectLst/>
                          <a:latin typeface="+mn-lt"/>
                          <a:ea typeface="Times New Roman"/>
                        </a:rPr>
                        <a:t> </a:t>
                      </a:r>
                      <a:endParaRPr lang="tr-TR" sz="1400" dirty="0">
                        <a:effectLst/>
                        <a:latin typeface="+mn-lt"/>
                        <a:ea typeface="Times New Roman"/>
                      </a:endParaRPr>
                    </a:p>
                  </a:txBody>
                  <a:tcPr marL="64786" marR="64786" marT="0" marB="0">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0000FF"/>
                    </a:solidFill>
                  </a:tcPr>
                </a:tc>
                <a:tc hMerge="1">
                  <a:txBody>
                    <a:bodyPr/>
                    <a:lstStyle/>
                    <a:p>
                      <a:endParaRPr lang="tr-TR"/>
                    </a:p>
                  </a:txBody>
                  <a:tcPr/>
                </a:tc>
                <a:tc hMerge="1">
                  <a:txBody>
                    <a:bodyPr/>
                    <a:lstStyle/>
                    <a:p>
                      <a:endParaRPr lang="tr-TR"/>
                    </a:p>
                  </a:txBody>
                  <a:tcPr/>
                </a:tc>
                <a:tc hMerge="1">
                  <a:txBody>
                    <a:bodyPr/>
                    <a:lstStyle/>
                    <a:p>
                      <a:endParaRPr lang="tr-TR"/>
                    </a:p>
                  </a:txBody>
                  <a:tcPr/>
                </a:tc>
                <a:extLst>
                  <a:ext uri="{0D108BD9-81ED-4DB2-BD59-A6C34878D82A}">
                    <a16:rowId xmlns:a16="http://schemas.microsoft.com/office/drawing/2014/main" val="10000"/>
                  </a:ext>
                </a:extLst>
              </a:tr>
              <a:tr h="748636">
                <a:tc vMerge="1">
                  <a:txBody>
                    <a:bodyPr/>
                    <a:lstStyle/>
                    <a:p>
                      <a:endParaRPr lang="tr-TR"/>
                    </a:p>
                  </a:txBody>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a:spcAft>
                          <a:spcPts val="0"/>
                        </a:spcAft>
                      </a:pPr>
                      <a:r>
                        <a:rPr lang="en-AU" sz="1400" b="1" dirty="0">
                          <a:solidFill>
                            <a:srgbClr val="FFFF00"/>
                          </a:solidFill>
                          <a:effectLst/>
                          <a:latin typeface="+mn-lt"/>
                          <a:ea typeface="Times New Roman"/>
                        </a:rPr>
                        <a:t>ELICITED, EMITTED, INDUCED</a:t>
                      </a:r>
                      <a:endParaRPr lang="tr-TR" sz="1400" dirty="0">
                        <a:effectLst/>
                        <a:latin typeface="+mn-lt"/>
                        <a:ea typeface="Times New Roman"/>
                      </a:endParaRPr>
                    </a:p>
                  </a:txBody>
                  <a:tcPr marL="64786" marR="64786" marT="0" marB="0">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0000FF"/>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a:spcAft>
                          <a:spcPts val="0"/>
                        </a:spcAft>
                      </a:pPr>
                      <a:r>
                        <a:rPr lang="en-AU" sz="1400" b="1" dirty="0">
                          <a:solidFill>
                            <a:srgbClr val="FFFF00"/>
                          </a:solidFill>
                          <a:effectLst/>
                          <a:latin typeface="+mn-lt"/>
                          <a:ea typeface="Times New Roman"/>
                        </a:rPr>
                        <a:t>TOPOLOGY/ NEURAL SUBSTRATE</a:t>
                      </a:r>
                      <a:endParaRPr lang="tr-TR" sz="1400" dirty="0">
                        <a:effectLst/>
                        <a:latin typeface="+mn-lt"/>
                        <a:ea typeface="Times New Roman"/>
                      </a:endParaRPr>
                    </a:p>
                  </a:txBody>
                  <a:tcPr marL="64786" marR="64786" marT="0" marB="0">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0000FF"/>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a:spcAft>
                          <a:spcPts val="0"/>
                        </a:spcAft>
                      </a:pPr>
                      <a:r>
                        <a:rPr lang="en-AU" sz="1400" b="1" dirty="0">
                          <a:solidFill>
                            <a:srgbClr val="FFFF00"/>
                          </a:solidFill>
                          <a:effectLst/>
                          <a:latin typeface="+mn-lt"/>
                          <a:ea typeface="Times New Roman"/>
                        </a:rPr>
                        <a:t>COHERENCE FUNCTIONS </a:t>
                      </a:r>
                      <a:endParaRPr lang="tr-TR" sz="1400" dirty="0">
                        <a:effectLst/>
                        <a:latin typeface="+mn-lt"/>
                        <a:ea typeface="Times New Roman"/>
                      </a:endParaRPr>
                    </a:p>
                  </a:txBody>
                  <a:tcPr marL="64786" marR="64786" marT="0" marB="0">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0000FF"/>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a:spcAft>
                          <a:spcPts val="0"/>
                        </a:spcAft>
                      </a:pPr>
                      <a:r>
                        <a:rPr lang="en-AU" sz="1400" b="1" kern="0" dirty="0">
                          <a:solidFill>
                            <a:srgbClr val="FFFF00"/>
                          </a:solidFill>
                          <a:effectLst/>
                          <a:latin typeface="+mn-lt"/>
                        </a:rPr>
                        <a:t>SPEC</a:t>
                      </a:r>
                      <a:r>
                        <a:rPr lang="tr-TR" sz="1400" b="1" kern="0" dirty="0">
                          <a:solidFill>
                            <a:srgbClr val="FFFF00"/>
                          </a:solidFill>
                          <a:effectLst/>
                          <a:latin typeface="+mn-lt"/>
                        </a:rPr>
                        <a:t>I</a:t>
                      </a:r>
                      <a:r>
                        <a:rPr lang="en-AU" sz="1400" b="1" kern="0" dirty="0">
                          <a:solidFill>
                            <a:srgbClr val="FFFF00"/>
                          </a:solidFill>
                          <a:effectLst/>
                          <a:latin typeface="+mn-lt"/>
                        </a:rPr>
                        <a:t>ES </a:t>
                      </a:r>
                      <a:r>
                        <a:rPr lang="tr-TR" sz="1400" b="1" kern="0" dirty="0">
                          <a:solidFill>
                            <a:srgbClr val="FFFF00"/>
                          </a:solidFill>
                          <a:effectLst/>
                          <a:latin typeface="+mn-lt"/>
                        </a:rPr>
                        <a:t>/</a:t>
                      </a:r>
                    </a:p>
                    <a:p>
                      <a:pPr algn="ctr">
                        <a:spcAft>
                          <a:spcPts val="0"/>
                        </a:spcAft>
                      </a:pPr>
                      <a:r>
                        <a:rPr lang="en-AU" sz="1400" b="1" kern="0" dirty="0">
                          <a:solidFill>
                            <a:srgbClr val="FFFF00"/>
                          </a:solidFill>
                          <a:effectLst/>
                          <a:latin typeface="+mn-lt"/>
                        </a:rPr>
                        <a:t>STAGE OF DEVELOPMENT</a:t>
                      </a:r>
                      <a:endParaRPr lang="tr-TR" sz="1400" b="1" kern="0" dirty="0">
                        <a:solidFill>
                          <a:srgbClr val="FFFF00"/>
                        </a:solidFill>
                        <a:effectLst/>
                        <a:latin typeface="+mn-lt"/>
                      </a:endParaRPr>
                    </a:p>
                  </a:txBody>
                  <a:tcPr marL="64786" marR="64786" marT="0" marB="0">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0000FF"/>
                    </a:solidFill>
                  </a:tcPr>
                </a:tc>
                <a:extLst>
                  <a:ext uri="{0D108BD9-81ED-4DB2-BD59-A6C34878D82A}">
                    <a16:rowId xmlns:a16="http://schemas.microsoft.com/office/drawing/2014/main" val="10001"/>
                  </a:ext>
                </a:extLst>
              </a:tr>
              <a:tr h="201556">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spcAft>
                          <a:spcPts val="0"/>
                        </a:spcAft>
                      </a:pPr>
                      <a:r>
                        <a:rPr lang="en-AU" sz="1200" b="1" i="1" dirty="0">
                          <a:solidFill>
                            <a:srgbClr val="FF0000"/>
                          </a:solidFill>
                          <a:effectLst/>
                          <a:latin typeface="+mj-lt"/>
                        </a:rPr>
                        <a:t>PRESTIMULUS VARİABLES</a:t>
                      </a:r>
                      <a:endParaRPr lang="tr-TR" sz="1200" b="1" i="1" dirty="0">
                        <a:solidFill>
                          <a:srgbClr val="FF0000"/>
                        </a:solidFill>
                        <a:effectLst/>
                        <a:latin typeface="+mj-lt"/>
                      </a:endParaRPr>
                    </a:p>
                    <a:p>
                      <a:pPr>
                        <a:spcAft>
                          <a:spcPts val="0"/>
                        </a:spcAft>
                      </a:pPr>
                      <a:endParaRPr lang="tr-TR" sz="1200" b="1" i="1" dirty="0">
                        <a:solidFill>
                          <a:srgbClr val="FF0000"/>
                        </a:solidFill>
                        <a:effectLst/>
                        <a:latin typeface="+mj-lt"/>
                      </a:endParaRPr>
                    </a:p>
                  </a:txBody>
                  <a:tcPr marL="64786" marR="64786" marT="0" marB="0">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00FFFF"/>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spcAft>
                          <a:spcPts val="0"/>
                        </a:spcAft>
                      </a:pPr>
                      <a:r>
                        <a:rPr lang="en-AU" sz="1300">
                          <a:effectLst/>
                          <a:latin typeface="Futura Md BT"/>
                          <a:ea typeface="Times New Roman"/>
                        </a:rPr>
                        <a:t> </a:t>
                      </a:r>
                      <a:endParaRPr lang="tr-TR" sz="900">
                        <a:effectLst/>
                        <a:latin typeface="Times New Roman"/>
                        <a:ea typeface="Times New Roman"/>
                      </a:endParaRPr>
                    </a:p>
                  </a:txBody>
                  <a:tcPr marL="64786" marR="64786" marT="0" marB="0">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spcAft>
                          <a:spcPts val="0"/>
                        </a:spcAft>
                      </a:pPr>
                      <a:r>
                        <a:rPr lang="en-AU" sz="1300">
                          <a:effectLst/>
                          <a:latin typeface="Futura Md BT"/>
                          <a:ea typeface="Times New Roman"/>
                        </a:rPr>
                        <a:t> </a:t>
                      </a:r>
                      <a:endParaRPr lang="tr-TR" sz="900">
                        <a:effectLst/>
                        <a:latin typeface="Times New Roman"/>
                        <a:ea typeface="Times New Roman"/>
                      </a:endParaRPr>
                    </a:p>
                  </a:txBody>
                  <a:tcPr marL="64786" marR="64786" marT="0" marB="0">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spcAft>
                          <a:spcPts val="0"/>
                        </a:spcAft>
                      </a:pPr>
                      <a:r>
                        <a:rPr lang="en-AU" sz="1300">
                          <a:effectLst/>
                          <a:latin typeface="Futura Md BT"/>
                          <a:ea typeface="Times New Roman"/>
                        </a:rPr>
                        <a:t> </a:t>
                      </a:r>
                      <a:endParaRPr lang="tr-TR" sz="900">
                        <a:effectLst/>
                        <a:latin typeface="Times New Roman"/>
                        <a:ea typeface="Times New Roman"/>
                      </a:endParaRPr>
                    </a:p>
                  </a:txBody>
                  <a:tcPr marL="64786" marR="64786" marT="0" marB="0">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spcAft>
                          <a:spcPts val="0"/>
                        </a:spcAft>
                      </a:pPr>
                      <a:r>
                        <a:rPr lang="en-AU" sz="1300">
                          <a:effectLst/>
                          <a:latin typeface="Futura Md BT"/>
                          <a:ea typeface="Times New Roman"/>
                        </a:rPr>
                        <a:t> </a:t>
                      </a:r>
                      <a:endParaRPr lang="tr-TR" sz="900">
                        <a:effectLst/>
                        <a:latin typeface="Times New Roman"/>
                        <a:ea typeface="Times New Roman"/>
                      </a:endParaRPr>
                    </a:p>
                  </a:txBody>
                  <a:tcPr marL="64786" marR="64786" marT="0" marB="0">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a:noFill/>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r h="201556">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spcAft>
                          <a:spcPts val="0"/>
                        </a:spcAft>
                      </a:pPr>
                      <a:r>
                        <a:rPr lang="en-AU" sz="1200" b="1">
                          <a:solidFill>
                            <a:srgbClr val="FF0000"/>
                          </a:solidFill>
                          <a:effectLst/>
                          <a:latin typeface="+mj-lt"/>
                        </a:rPr>
                        <a:t>Enhancement</a:t>
                      </a:r>
                      <a:endParaRPr lang="tr-TR" sz="1200" b="1">
                        <a:solidFill>
                          <a:srgbClr val="FF0000"/>
                        </a:solidFill>
                        <a:effectLst/>
                        <a:latin typeface="+mj-lt"/>
                      </a:endParaRPr>
                    </a:p>
                  </a:txBody>
                  <a:tcPr marL="64786" marR="64786" marT="0" marB="0">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00FFFF"/>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spcAft>
                          <a:spcPts val="0"/>
                        </a:spcAft>
                      </a:pPr>
                      <a:r>
                        <a:rPr lang="en-AU" sz="1300">
                          <a:effectLst/>
                          <a:latin typeface="Futura Md BT"/>
                          <a:ea typeface="Times New Roman"/>
                        </a:rPr>
                        <a:t> </a:t>
                      </a:r>
                      <a:endParaRPr lang="tr-TR" sz="900">
                        <a:effectLst/>
                        <a:latin typeface="Times New Roman"/>
                        <a:ea typeface="Times New Roman"/>
                      </a:endParaRPr>
                    </a:p>
                  </a:txBody>
                  <a:tcPr marL="64786" marR="64786" marT="0" marB="0">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spcAft>
                          <a:spcPts val="0"/>
                        </a:spcAft>
                      </a:pPr>
                      <a:r>
                        <a:rPr lang="en-AU" sz="1300">
                          <a:effectLst/>
                          <a:latin typeface="Futura Md BT"/>
                          <a:ea typeface="Times New Roman"/>
                        </a:rPr>
                        <a:t> </a:t>
                      </a:r>
                      <a:endParaRPr lang="tr-TR" sz="900">
                        <a:effectLst/>
                        <a:latin typeface="Times New Roman"/>
                        <a:ea typeface="Times New Roman"/>
                      </a:endParaRPr>
                    </a:p>
                  </a:txBody>
                  <a:tcPr marL="64786" marR="64786" marT="0" marB="0">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spcAft>
                          <a:spcPts val="0"/>
                        </a:spcAft>
                      </a:pPr>
                      <a:r>
                        <a:rPr lang="en-AU" sz="1300">
                          <a:effectLst/>
                          <a:latin typeface="Futura Md BT"/>
                          <a:ea typeface="Times New Roman"/>
                        </a:rPr>
                        <a:t> </a:t>
                      </a:r>
                      <a:endParaRPr lang="tr-TR" sz="900">
                        <a:effectLst/>
                        <a:latin typeface="Times New Roman"/>
                        <a:ea typeface="Times New Roman"/>
                      </a:endParaRPr>
                    </a:p>
                  </a:txBody>
                  <a:tcPr marL="64786" marR="64786" marT="0" marB="0">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spcAft>
                          <a:spcPts val="0"/>
                        </a:spcAft>
                      </a:pPr>
                      <a:r>
                        <a:rPr lang="en-AU" sz="1300">
                          <a:effectLst/>
                          <a:latin typeface="Futura Md BT"/>
                          <a:ea typeface="Times New Roman"/>
                        </a:rPr>
                        <a:t> </a:t>
                      </a:r>
                      <a:endParaRPr lang="tr-TR" sz="900">
                        <a:effectLst/>
                        <a:latin typeface="Times New Roman"/>
                        <a:ea typeface="Times New Roman"/>
                      </a:endParaRPr>
                    </a:p>
                  </a:txBody>
                  <a:tcPr marL="64786" marR="64786" marT="0" marB="0">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a:noFill/>
                    </a:lnT>
                    <a:lnB>
                      <a:noFill/>
                    </a:lnB>
                    <a:lnTlToBr w="12700" cmpd="sng">
                      <a:noFill/>
                      <a:prstDash val="solid"/>
                    </a:lnTlToBr>
                    <a:lnBlToTr w="12700" cmpd="sng">
                      <a:noFill/>
                      <a:prstDash val="solid"/>
                    </a:lnBlToTr>
                    <a:noFill/>
                  </a:tcPr>
                </a:tc>
                <a:extLst>
                  <a:ext uri="{0D108BD9-81ED-4DB2-BD59-A6C34878D82A}">
                    <a16:rowId xmlns:a16="http://schemas.microsoft.com/office/drawing/2014/main" val="10003"/>
                  </a:ext>
                </a:extLst>
              </a:tr>
              <a:tr h="201556">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spcAft>
                          <a:spcPts val="0"/>
                        </a:spcAft>
                      </a:pPr>
                      <a:r>
                        <a:rPr lang="en-AU" sz="1200" b="1">
                          <a:solidFill>
                            <a:srgbClr val="FF0000"/>
                          </a:solidFill>
                          <a:effectLst/>
                          <a:latin typeface="+mj-lt"/>
                        </a:rPr>
                        <a:t>Attenuation / Blocking</a:t>
                      </a:r>
                      <a:endParaRPr lang="tr-TR" sz="1200" b="1">
                        <a:solidFill>
                          <a:srgbClr val="FF0000"/>
                        </a:solidFill>
                        <a:effectLst/>
                        <a:latin typeface="+mj-lt"/>
                      </a:endParaRPr>
                    </a:p>
                  </a:txBody>
                  <a:tcPr marL="64786" marR="64786" marT="0" marB="0">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00FFFF"/>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spcAft>
                          <a:spcPts val="0"/>
                        </a:spcAft>
                      </a:pPr>
                      <a:r>
                        <a:rPr lang="en-AU" sz="1300">
                          <a:effectLst/>
                          <a:latin typeface="Futura Md BT"/>
                          <a:ea typeface="Times New Roman"/>
                        </a:rPr>
                        <a:t> </a:t>
                      </a:r>
                      <a:endParaRPr lang="tr-TR" sz="900">
                        <a:effectLst/>
                        <a:latin typeface="Times New Roman"/>
                        <a:ea typeface="Times New Roman"/>
                      </a:endParaRPr>
                    </a:p>
                  </a:txBody>
                  <a:tcPr marL="64786" marR="64786" marT="0" marB="0">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spcAft>
                          <a:spcPts val="0"/>
                        </a:spcAft>
                      </a:pPr>
                      <a:r>
                        <a:rPr lang="en-AU" sz="1300">
                          <a:effectLst/>
                          <a:latin typeface="Futura Md BT"/>
                          <a:ea typeface="Times New Roman"/>
                        </a:rPr>
                        <a:t> </a:t>
                      </a:r>
                      <a:endParaRPr lang="tr-TR" sz="900">
                        <a:effectLst/>
                        <a:latin typeface="Times New Roman"/>
                        <a:ea typeface="Times New Roman"/>
                      </a:endParaRPr>
                    </a:p>
                  </a:txBody>
                  <a:tcPr marL="64786" marR="64786" marT="0" marB="0">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spcAft>
                          <a:spcPts val="0"/>
                        </a:spcAft>
                      </a:pPr>
                      <a:r>
                        <a:rPr lang="en-AU" sz="1300">
                          <a:effectLst/>
                          <a:latin typeface="Futura Md BT"/>
                          <a:ea typeface="Times New Roman"/>
                        </a:rPr>
                        <a:t> </a:t>
                      </a:r>
                      <a:endParaRPr lang="tr-TR" sz="900">
                        <a:effectLst/>
                        <a:latin typeface="Times New Roman"/>
                        <a:ea typeface="Times New Roman"/>
                      </a:endParaRPr>
                    </a:p>
                  </a:txBody>
                  <a:tcPr marL="64786" marR="64786" marT="0" marB="0">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spcAft>
                          <a:spcPts val="0"/>
                        </a:spcAft>
                      </a:pPr>
                      <a:r>
                        <a:rPr lang="en-AU" sz="1300">
                          <a:effectLst/>
                          <a:latin typeface="Futura Md BT"/>
                          <a:ea typeface="Times New Roman"/>
                        </a:rPr>
                        <a:t> </a:t>
                      </a:r>
                      <a:endParaRPr lang="tr-TR" sz="900">
                        <a:effectLst/>
                        <a:latin typeface="Times New Roman"/>
                        <a:ea typeface="Times New Roman"/>
                      </a:endParaRPr>
                    </a:p>
                  </a:txBody>
                  <a:tcPr marL="64786" marR="64786" marT="0" marB="0">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a:noFill/>
                    </a:lnT>
                    <a:lnB>
                      <a:noFill/>
                    </a:lnB>
                    <a:lnTlToBr w="12700" cmpd="sng">
                      <a:noFill/>
                      <a:prstDash val="solid"/>
                    </a:lnTlToBr>
                    <a:lnBlToTr w="12700" cmpd="sng">
                      <a:noFill/>
                      <a:prstDash val="solid"/>
                    </a:lnBlToTr>
                    <a:noFill/>
                  </a:tcPr>
                </a:tc>
                <a:extLst>
                  <a:ext uri="{0D108BD9-81ED-4DB2-BD59-A6C34878D82A}">
                    <a16:rowId xmlns:a16="http://schemas.microsoft.com/office/drawing/2014/main" val="10004"/>
                  </a:ext>
                </a:extLst>
              </a:tr>
              <a:tr h="201556">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spcAft>
                          <a:spcPts val="0"/>
                        </a:spcAft>
                      </a:pPr>
                      <a:r>
                        <a:rPr lang="en-AU" sz="1200" b="1">
                          <a:solidFill>
                            <a:srgbClr val="FF0000"/>
                          </a:solidFill>
                          <a:effectLst/>
                          <a:latin typeface="+mj-lt"/>
                        </a:rPr>
                        <a:t>Duration </a:t>
                      </a:r>
                      <a:endParaRPr lang="tr-TR" sz="1200" b="1">
                        <a:solidFill>
                          <a:srgbClr val="FF0000"/>
                        </a:solidFill>
                        <a:effectLst/>
                        <a:latin typeface="+mj-lt"/>
                      </a:endParaRPr>
                    </a:p>
                  </a:txBody>
                  <a:tcPr marL="64786" marR="64786" marT="0" marB="0">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00FFFF"/>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spcAft>
                          <a:spcPts val="0"/>
                        </a:spcAft>
                      </a:pPr>
                      <a:r>
                        <a:rPr lang="en-AU" sz="1300">
                          <a:effectLst/>
                          <a:latin typeface="Futura Md BT"/>
                          <a:ea typeface="Times New Roman"/>
                        </a:rPr>
                        <a:t> </a:t>
                      </a:r>
                      <a:endParaRPr lang="tr-TR" sz="900">
                        <a:effectLst/>
                        <a:latin typeface="Times New Roman"/>
                        <a:ea typeface="Times New Roman"/>
                      </a:endParaRPr>
                    </a:p>
                  </a:txBody>
                  <a:tcPr marL="64786" marR="64786" marT="0" marB="0">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spcAft>
                          <a:spcPts val="0"/>
                        </a:spcAft>
                      </a:pPr>
                      <a:r>
                        <a:rPr lang="en-AU" sz="1300">
                          <a:effectLst/>
                          <a:latin typeface="Futura Md BT"/>
                          <a:ea typeface="Times New Roman"/>
                        </a:rPr>
                        <a:t> </a:t>
                      </a:r>
                      <a:endParaRPr lang="tr-TR" sz="900">
                        <a:effectLst/>
                        <a:latin typeface="Times New Roman"/>
                        <a:ea typeface="Times New Roman"/>
                      </a:endParaRPr>
                    </a:p>
                  </a:txBody>
                  <a:tcPr marL="64786" marR="64786" marT="0" marB="0">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spcAft>
                          <a:spcPts val="0"/>
                        </a:spcAft>
                      </a:pPr>
                      <a:r>
                        <a:rPr lang="en-AU" sz="1300">
                          <a:effectLst/>
                          <a:latin typeface="Futura Md BT"/>
                          <a:ea typeface="Times New Roman"/>
                        </a:rPr>
                        <a:t> </a:t>
                      </a:r>
                      <a:endParaRPr lang="tr-TR" sz="900">
                        <a:effectLst/>
                        <a:latin typeface="Times New Roman"/>
                        <a:ea typeface="Times New Roman"/>
                      </a:endParaRPr>
                    </a:p>
                  </a:txBody>
                  <a:tcPr marL="64786" marR="64786" marT="0" marB="0">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spcAft>
                          <a:spcPts val="0"/>
                        </a:spcAft>
                      </a:pPr>
                      <a:r>
                        <a:rPr lang="en-AU" sz="1300">
                          <a:effectLst/>
                          <a:latin typeface="Futura Md BT"/>
                          <a:ea typeface="Times New Roman"/>
                        </a:rPr>
                        <a:t> </a:t>
                      </a:r>
                      <a:endParaRPr lang="tr-TR" sz="900">
                        <a:effectLst/>
                        <a:latin typeface="Times New Roman"/>
                        <a:ea typeface="Times New Roman"/>
                      </a:endParaRPr>
                    </a:p>
                  </a:txBody>
                  <a:tcPr marL="64786" marR="64786" marT="0" marB="0">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a:noFill/>
                    </a:lnT>
                    <a:lnB>
                      <a:noFill/>
                    </a:lnB>
                    <a:lnTlToBr w="12700" cmpd="sng">
                      <a:noFill/>
                      <a:prstDash val="solid"/>
                    </a:lnTlToBr>
                    <a:lnBlToTr w="12700" cmpd="sng">
                      <a:noFill/>
                      <a:prstDash val="solid"/>
                    </a:lnBlToTr>
                    <a:noFill/>
                  </a:tcPr>
                </a:tc>
                <a:extLst>
                  <a:ext uri="{0D108BD9-81ED-4DB2-BD59-A6C34878D82A}">
                    <a16:rowId xmlns:a16="http://schemas.microsoft.com/office/drawing/2014/main" val="10005"/>
                  </a:ext>
                </a:extLst>
              </a:tr>
              <a:tr h="201556">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spcAft>
                          <a:spcPts val="0"/>
                        </a:spcAft>
                      </a:pPr>
                      <a:r>
                        <a:rPr lang="en-AU" sz="1200">
                          <a:solidFill>
                            <a:srgbClr val="FF0000"/>
                          </a:solidFill>
                          <a:effectLst/>
                          <a:latin typeface="+mj-lt"/>
                          <a:ea typeface="Times New Roman"/>
                        </a:rPr>
                        <a:t>Frequency-locking   </a:t>
                      </a:r>
                      <a:endParaRPr lang="tr-TR" sz="1200">
                        <a:effectLst/>
                        <a:latin typeface="+mj-lt"/>
                        <a:ea typeface="Times New Roman"/>
                      </a:endParaRPr>
                    </a:p>
                  </a:txBody>
                  <a:tcPr marL="64786" marR="64786" marT="0" marB="0">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00FFFF"/>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spcAft>
                          <a:spcPts val="0"/>
                        </a:spcAft>
                      </a:pPr>
                      <a:r>
                        <a:rPr lang="en-AU" sz="1300">
                          <a:effectLst/>
                          <a:latin typeface="Futura Md BT"/>
                          <a:ea typeface="Times New Roman"/>
                        </a:rPr>
                        <a:t> </a:t>
                      </a:r>
                      <a:endParaRPr lang="tr-TR" sz="900">
                        <a:effectLst/>
                        <a:latin typeface="Times New Roman"/>
                        <a:ea typeface="Times New Roman"/>
                      </a:endParaRPr>
                    </a:p>
                  </a:txBody>
                  <a:tcPr marL="64786" marR="64786" marT="0" marB="0">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a:noFill/>
                    </a:lnT>
                    <a:lnB w="28575"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spcAft>
                          <a:spcPts val="0"/>
                        </a:spcAft>
                      </a:pPr>
                      <a:r>
                        <a:rPr lang="en-AU" sz="1300">
                          <a:effectLst/>
                          <a:latin typeface="Futura Md BT"/>
                          <a:ea typeface="Times New Roman"/>
                        </a:rPr>
                        <a:t> </a:t>
                      </a:r>
                      <a:endParaRPr lang="tr-TR" sz="900">
                        <a:effectLst/>
                        <a:latin typeface="Times New Roman"/>
                        <a:ea typeface="Times New Roman"/>
                      </a:endParaRPr>
                    </a:p>
                  </a:txBody>
                  <a:tcPr marL="64786" marR="64786" marT="0" marB="0">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a:noFill/>
                    </a:lnT>
                    <a:lnB w="28575"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spcAft>
                          <a:spcPts val="0"/>
                        </a:spcAft>
                      </a:pPr>
                      <a:r>
                        <a:rPr lang="en-AU" sz="1300">
                          <a:effectLst/>
                          <a:latin typeface="Futura Md BT"/>
                          <a:ea typeface="Times New Roman"/>
                        </a:rPr>
                        <a:t> </a:t>
                      </a:r>
                      <a:endParaRPr lang="tr-TR" sz="900">
                        <a:effectLst/>
                        <a:latin typeface="Times New Roman"/>
                        <a:ea typeface="Times New Roman"/>
                      </a:endParaRPr>
                    </a:p>
                  </a:txBody>
                  <a:tcPr marL="64786" marR="64786" marT="0" marB="0">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28575"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spcAft>
                          <a:spcPts val="0"/>
                        </a:spcAft>
                      </a:pPr>
                      <a:r>
                        <a:rPr lang="en-AU" sz="1300">
                          <a:effectLst/>
                          <a:latin typeface="Futura Md BT"/>
                          <a:ea typeface="Times New Roman"/>
                        </a:rPr>
                        <a:t> </a:t>
                      </a:r>
                      <a:endParaRPr lang="tr-TR" sz="900">
                        <a:effectLst/>
                        <a:latin typeface="Times New Roman"/>
                        <a:ea typeface="Times New Roman"/>
                      </a:endParaRPr>
                    </a:p>
                  </a:txBody>
                  <a:tcPr marL="64786" marR="64786" marT="0" marB="0">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a:noFill/>
                    </a:lnT>
                    <a:lnB w="28575"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6"/>
                  </a:ext>
                </a:extLst>
              </a:tr>
              <a:tr h="201556">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spcAft>
                          <a:spcPts val="0"/>
                        </a:spcAft>
                      </a:pPr>
                      <a:r>
                        <a:rPr lang="en-AU" sz="1200">
                          <a:solidFill>
                            <a:srgbClr val="FF0000"/>
                          </a:solidFill>
                          <a:effectLst/>
                          <a:latin typeface="+mj-lt"/>
                          <a:ea typeface="Times New Roman"/>
                        </a:rPr>
                        <a:t> </a:t>
                      </a:r>
                      <a:endParaRPr lang="tr-TR" sz="1200">
                        <a:effectLst/>
                        <a:latin typeface="+mj-lt"/>
                        <a:ea typeface="Times New Roman"/>
                      </a:endParaRPr>
                    </a:p>
                  </a:txBody>
                  <a:tcPr marL="64786" marR="64786" marT="0" marB="0">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pattFill prst="pct50">
                      <a:fgClr>
                        <a:srgbClr val="000000"/>
                      </a:fgClr>
                      <a:bgClr>
                        <a:srgbClr val="7F7F7F"/>
                      </a:bgClr>
                    </a:patt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spcAft>
                          <a:spcPts val="0"/>
                        </a:spcAft>
                      </a:pPr>
                      <a:r>
                        <a:rPr lang="en-AU" sz="1300">
                          <a:effectLst/>
                          <a:latin typeface="Futura Md BT"/>
                          <a:ea typeface="Times New Roman"/>
                        </a:rPr>
                        <a:t> </a:t>
                      </a:r>
                      <a:endParaRPr lang="tr-TR" sz="900">
                        <a:effectLst/>
                        <a:latin typeface="Times New Roman"/>
                        <a:ea typeface="Times New Roman"/>
                      </a:endParaRPr>
                    </a:p>
                  </a:txBody>
                  <a:tcPr marL="64786" marR="64786" marT="0" marB="0">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pattFill prst="pct50">
                      <a:fgClr>
                        <a:srgbClr val="000000"/>
                      </a:fgClr>
                      <a:bgClr>
                        <a:srgbClr val="7F7F7F"/>
                      </a:bgClr>
                    </a:patt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spcAft>
                          <a:spcPts val="0"/>
                        </a:spcAft>
                      </a:pPr>
                      <a:r>
                        <a:rPr lang="en-AU" sz="1300">
                          <a:effectLst/>
                          <a:latin typeface="Futura Md BT"/>
                          <a:ea typeface="Times New Roman"/>
                        </a:rPr>
                        <a:t> </a:t>
                      </a:r>
                      <a:endParaRPr lang="tr-TR" sz="900">
                        <a:effectLst/>
                        <a:latin typeface="Times New Roman"/>
                        <a:ea typeface="Times New Roman"/>
                      </a:endParaRPr>
                    </a:p>
                  </a:txBody>
                  <a:tcPr marL="64786" marR="64786" marT="0" marB="0">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pattFill prst="pct50">
                      <a:fgClr>
                        <a:srgbClr val="000000"/>
                      </a:fgClr>
                      <a:bgClr>
                        <a:srgbClr val="7F7F7F"/>
                      </a:bgClr>
                    </a:patt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spcAft>
                          <a:spcPts val="0"/>
                        </a:spcAft>
                      </a:pPr>
                      <a:r>
                        <a:rPr lang="en-AU" sz="1300">
                          <a:effectLst/>
                          <a:latin typeface="Futura Md BT"/>
                          <a:ea typeface="Times New Roman"/>
                        </a:rPr>
                        <a:t> </a:t>
                      </a:r>
                      <a:endParaRPr lang="tr-TR" sz="900">
                        <a:effectLst/>
                        <a:latin typeface="Times New Roman"/>
                        <a:ea typeface="Times New Roman"/>
                      </a:endParaRPr>
                    </a:p>
                  </a:txBody>
                  <a:tcPr marL="64786" marR="64786" marT="0" marB="0">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pattFill prst="pct50">
                      <a:fgClr>
                        <a:srgbClr val="000000"/>
                      </a:fgClr>
                      <a:bgClr>
                        <a:srgbClr val="7F7F7F"/>
                      </a:bgClr>
                    </a:patt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spcAft>
                          <a:spcPts val="0"/>
                        </a:spcAft>
                      </a:pPr>
                      <a:r>
                        <a:rPr lang="en-AU" sz="1300">
                          <a:effectLst/>
                          <a:latin typeface="Futura Md BT"/>
                          <a:ea typeface="Times New Roman"/>
                        </a:rPr>
                        <a:t> </a:t>
                      </a:r>
                      <a:endParaRPr lang="tr-TR" sz="900">
                        <a:effectLst/>
                        <a:latin typeface="Times New Roman"/>
                        <a:ea typeface="Times New Roman"/>
                      </a:endParaRPr>
                    </a:p>
                  </a:txBody>
                  <a:tcPr marL="64786" marR="64786" marT="0" marB="0">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pattFill prst="pct50">
                      <a:fgClr>
                        <a:srgbClr val="000000"/>
                      </a:fgClr>
                      <a:bgClr>
                        <a:srgbClr val="7F7F7F"/>
                      </a:bgClr>
                    </a:pattFill>
                  </a:tcPr>
                </a:tc>
                <a:extLst>
                  <a:ext uri="{0D108BD9-81ED-4DB2-BD59-A6C34878D82A}">
                    <a16:rowId xmlns:a16="http://schemas.microsoft.com/office/drawing/2014/main" val="10007"/>
                  </a:ext>
                </a:extLst>
              </a:tr>
              <a:tr h="201556">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spcAft>
                          <a:spcPts val="0"/>
                        </a:spcAft>
                      </a:pPr>
                      <a:r>
                        <a:rPr lang="en-AU" sz="1200" b="1" i="1" dirty="0">
                          <a:solidFill>
                            <a:srgbClr val="FF0000"/>
                          </a:solidFill>
                          <a:effectLst/>
                          <a:latin typeface="+mj-lt"/>
                        </a:rPr>
                        <a:t>POSTSTIMULUS VARİABLES</a:t>
                      </a:r>
                      <a:endParaRPr lang="tr-TR" sz="1200" b="1" i="1" dirty="0">
                        <a:solidFill>
                          <a:srgbClr val="FF0000"/>
                        </a:solidFill>
                        <a:effectLst/>
                        <a:latin typeface="+mj-lt"/>
                      </a:endParaRPr>
                    </a:p>
                    <a:p>
                      <a:pPr>
                        <a:spcAft>
                          <a:spcPts val="0"/>
                        </a:spcAft>
                      </a:pPr>
                      <a:endParaRPr lang="tr-TR" sz="1200" b="1" i="1" dirty="0">
                        <a:effectLst/>
                        <a:latin typeface="+mj-lt"/>
                      </a:endParaRPr>
                    </a:p>
                  </a:txBody>
                  <a:tcPr marL="64786" marR="64786" marT="0" marB="0">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00FFFF"/>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spcAft>
                          <a:spcPts val="0"/>
                        </a:spcAft>
                      </a:pPr>
                      <a:r>
                        <a:rPr lang="en-AU" sz="1300">
                          <a:effectLst/>
                          <a:latin typeface="Futura Md BT"/>
                          <a:ea typeface="Times New Roman"/>
                        </a:rPr>
                        <a:t> </a:t>
                      </a:r>
                      <a:endParaRPr lang="tr-TR" sz="900">
                        <a:effectLst/>
                        <a:latin typeface="Times New Roman"/>
                        <a:ea typeface="Times New Roman"/>
                      </a:endParaRPr>
                    </a:p>
                  </a:txBody>
                  <a:tcPr marL="64786" marR="64786" marT="0" marB="0">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spcAft>
                          <a:spcPts val="0"/>
                        </a:spcAft>
                      </a:pPr>
                      <a:r>
                        <a:rPr lang="en-AU" sz="1300">
                          <a:effectLst/>
                          <a:latin typeface="Futura Md BT"/>
                          <a:ea typeface="Times New Roman"/>
                        </a:rPr>
                        <a:t> </a:t>
                      </a:r>
                      <a:endParaRPr lang="tr-TR" sz="900">
                        <a:effectLst/>
                        <a:latin typeface="Times New Roman"/>
                        <a:ea typeface="Times New Roman"/>
                      </a:endParaRPr>
                    </a:p>
                  </a:txBody>
                  <a:tcPr marL="64786" marR="64786" marT="0" marB="0">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spcAft>
                          <a:spcPts val="0"/>
                        </a:spcAft>
                      </a:pPr>
                      <a:r>
                        <a:rPr lang="en-AU" sz="1300">
                          <a:effectLst/>
                          <a:latin typeface="Futura Md BT"/>
                          <a:ea typeface="Times New Roman"/>
                        </a:rPr>
                        <a:t> </a:t>
                      </a:r>
                      <a:endParaRPr lang="tr-TR" sz="900">
                        <a:effectLst/>
                        <a:latin typeface="Times New Roman"/>
                        <a:ea typeface="Times New Roman"/>
                      </a:endParaRPr>
                    </a:p>
                  </a:txBody>
                  <a:tcPr marL="64786" marR="64786" marT="0" marB="0">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spcAft>
                          <a:spcPts val="0"/>
                        </a:spcAft>
                      </a:pPr>
                      <a:r>
                        <a:rPr lang="en-AU" sz="1300">
                          <a:effectLst/>
                          <a:latin typeface="Futura Md BT"/>
                          <a:ea typeface="Times New Roman"/>
                        </a:rPr>
                        <a:t> </a:t>
                      </a:r>
                      <a:endParaRPr lang="tr-TR" sz="900">
                        <a:effectLst/>
                        <a:latin typeface="Times New Roman"/>
                        <a:ea typeface="Times New Roman"/>
                      </a:endParaRPr>
                    </a:p>
                  </a:txBody>
                  <a:tcPr marL="64786" marR="64786" marT="0" marB="0">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a:noFill/>
                    </a:lnB>
                    <a:lnTlToBr w="12700" cmpd="sng">
                      <a:noFill/>
                      <a:prstDash val="solid"/>
                    </a:lnTlToBr>
                    <a:lnBlToTr w="12700" cmpd="sng">
                      <a:noFill/>
                      <a:prstDash val="solid"/>
                    </a:lnBlToTr>
                    <a:noFill/>
                  </a:tcPr>
                </a:tc>
                <a:extLst>
                  <a:ext uri="{0D108BD9-81ED-4DB2-BD59-A6C34878D82A}">
                    <a16:rowId xmlns:a16="http://schemas.microsoft.com/office/drawing/2014/main" val="10008"/>
                  </a:ext>
                </a:extLst>
              </a:tr>
              <a:tr h="201556">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spcAft>
                          <a:spcPts val="0"/>
                        </a:spcAft>
                      </a:pPr>
                      <a:r>
                        <a:rPr lang="en-AU" sz="1200">
                          <a:solidFill>
                            <a:srgbClr val="FF0000"/>
                          </a:solidFill>
                          <a:effectLst/>
                          <a:latin typeface="+mj-lt"/>
                          <a:ea typeface="Times New Roman"/>
                        </a:rPr>
                        <a:t>Enhancement</a:t>
                      </a:r>
                      <a:endParaRPr lang="tr-TR" sz="1200">
                        <a:effectLst/>
                        <a:latin typeface="+mj-lt"/>
                        <a:ea typeface="Times New Roman"/>
                      </a:endParaRPr>
                    </a:p>
                  </a:txBody>
                  <a:tcPr marL="64786" marR="64786" marT="0" marB="0">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00FFFF"/>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spcAft>
                          <a:spcPts val="0"/>
                        </a:spcAft>
                      </a:pPr>
                      <a:r>
                        <a:rPr lang="en-AU" sz="1300">
                          <a:effectLst/>
                          <a:latin typeface="Futura Md BT"/>
                          <a:ea typeface="Times New Roman"/>
                        </a:rPr>
                        <a:t> </a:t>
                      </a:r>
                      <a:endParaRPr lang="tr-TR" sz="900">
                        <a:effectLst/>
                        <a:latin typeface="Times New Roman"/>
                        <a:ea typeface="Times New Roman"/>
                      </a:endParaRPr>
                    </a:p>
                  </a:txBody>
                  <a:tcPr marL="64786" marR="64786" marT="0" marB="0">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spcAft>
                          <a:spcPts val="0"/>
                        </a:spcAft>
                      </a:pPr>
                      <a:r>
                        <a:rPr lang="en-AU" sz="1300">
                          <a:effectLst/>
                          <a:latin typeface="Futura Md BT"/>
                          <a:ea typeface="Times New Roman"/>
                        </a:rPr>
                        <a:t> </a:t>
                      </a:r>
                      <a:endParaRPr lang="tr-TR" sz="900">
                        <a:effectLst/>
                        <a:latin typeface="Times New Roman"/>
                        <a:ea typeface="Times New Roman"/>
                      </a:endParaRPr>
                    </a:p>
                  </a:txBody>
                  <a:tcPr marL="64786" marR="64786" marT="0" marB="0">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spcAft>
                          <a:spcPts val="0"/>
                        </a:spcAft>
                      </a:pPr>
                      <a:r>
                        <a:rPr lang="en-AU" sz="1300">
                          <a:effectLst/>
                          <a:latin typeface="Futura Md BT"/>
                          <a:ea typeface="Times New Roman"/>
                        </a:rPr>
                        <a:t> </a:t>
                      </a:r>
                      <a:endParaRPr lang="tr-TR" sz="900">
                        <a:effectLst/>
                        <a:latin typeface="Times New Roman"/>
                        <a:ea typeface="Times New Roman"/>
                      </a:endParaRPr>
                    </a:p>
                  </a:txBody>
                  <a:tcPr marL="64786" marR="64786" marT="0" marB="0">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spcAft>
                          <a:spcPts val="0"/>
                        </a:spcAft>
                      </a:pPr>
                      <a:r>
                        <a:rPr lang="en-AU" sz="1300">
                          <a:effectLst/>
                          <a:latin typeface="Futura Md BT"/>
                          <a:ea typeface="Times New Roman"/>
                        </a:rPr>
                        <a:t> </a:t>
                      </a:r>
                      <a:endParaRPr lang="tr-TR" sz="900">
                        <a:effectLst/>
                        <a:latin typeface="Times New Roman"/>
                        <a:ea typeface="Times New Roman"/>
                      </a:endParaRPr>
                    </a:p>
                  </a:txBody>
                  <a:tcPr marL="64786" marR="64786" marT="0" marB="0">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a:noFill/>
                    </a:lnT>
                    <a:lnB>
                      <a:noFill/>
                    </a:lnB>
                    <a:lnTlToBr w="12700" cmpd="sng">
                      <a:noFill/>
                      <a:prstDash val="solid"/>
                    </a:lnTlToBr>
                    <a:lnBlToTr w="12700" cmpd="sng">
                      <a:noFill/>
                      <a:prstDash val="solid"/>
                    </a:lnBlToTr>
                    <a:noFill/>
                  </a:tcPr>
                </a:tc>
                <a:extLst>
                  <a:ext uri="{0D108BD9-81ED-4DB2-BD59-A6C34878D82A}">
                    <a16:rowId xmlns:a16="http://schemas.microsoft.com/office/drawing/2014/main" val="10009"/>
                  </a:ext>
                </a:extLst>
              </a:tr>
              <a:tr h="201556">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spcAft>
                          <a:spcPts val="0"/>
                        </a:spcAft>
                      </a:pPr>
                      <a:r>
                        <a:rPr lang="en-AU" sz="1200" b="1">
                          <a:solidFill>
                            <a:srgbClr val="FF0000"/>
                          </a:solidFill>
                          <a:effectLst/>
                          <a:latin typeface="+mj-lt"/>
                        </a:rPr>
                        <a:t>Attenuation / Blocking</a:t>
                      </a:r>
                      <a:endParaRPr lang="tr-TR" sz="1200" b="1">
                        <a:solidFill>
                          <a:srgbClr val="FF0000"/>
                        </a:solidFill>
                        <a:effectLst/>
                        <a:latin typeface="+mj-lt"/>
                      </a:endParaRPr>
                    </a:p>
                  </a:txBody>
                  <a:tcPr marL="64786" marR="64786" marT="0" marB="0">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00FFFF"/>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spcAft>
                          <a:spcPts val="0"/>
                        </a:spcAft>
                      </a:pPr>
                      <a:r>
                        <a:rPr lang="en-AU" sz="1300">
                          <a:effectLst/>
                          <a:latin typeface="Futura Md BT"/>
                          <a:ea typeface="Times New Roman"/>
                        </a:rPr>
                        <a:t> </a:t>
                      </a:r>
                      <a:endParaRPr lang="tr-TR" sz="900">
                        <a:effectLst/>
                        <a:latin typeface="Times New Roman"/>
                        <a:ea typeface="Times New Roman"/>
                      </a:endParaRPr>
                    </a:p>
                  </a:txBody>
                  <a:tcPr marL="64786" marR="64786" marT="0" marB="0">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spcAft>
                          <a:spcPts val="0"/>
                        </a:spcAft>
                      </a:pPr>
                      <a:r>
                        <a:rPr lang="en-AU" sz="1300">
                          <a:effectLst/>
                          <a:latin typeface="Futura Md BT"/>
                          <a:ea typeface="Times New Roman"/>
                        </a:rPr>
                        <a:t> </a:t>
                      </a:r>
                      <a:endParaRPr lang="tr-TR" sz="900">
                        <a:effectLst/>
                        <a:latin typeface="Times New Roman"/>
                        <a:ea typeface="Times New Roman"/>
                      </a:endParaRPr>
                    </a:p>
                  </a:txBody>
                  <a:tcPr marL="64786" marR="64786" marT="0" marB="0">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spcAft>
                          <a:spcPts val="0"/>
                        </a:spcAft>
                      </a:pPr>
                      <a:r>
                        <a:rPr lang="en-AU" sz="1300">
                          <a:effectLst/>
                          <a:latin typeface="Futura Md BT"/>
                          <a:ea typeface="Times New Roman"/>
                        </a:rPr>
                        <a:t> </a:t>
                      </a:r>
                      <a:endParaRPr lang="tr-TR" sz="900">
                        <a:effectLst/>
                        <a:latin typeface="Times New Roman"/>
                        <a:ea typeface="Times New Roman"/>
                      </a:endParaRPr>
                    </a:p>
                  </a:txBody>
                  <a:tcPr marL="64786" marR="64786" marT="0" marB="0">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spcAft>
                          <a:spcPts val="0"/>
                        </a:spcAft>
                      </a:pPr>
                      <a:r>
                        <a:rPr lang="en-AU" sz="1300">
                          <a:effectLst/>
                          <a:latin typeface="Futura Md BT"/>
                          <a:ea typeface="Times New Roman"/>
                        </a:rPr>
                        <a:t> </a:t>
                      </a:r>
                      <a:endParaRPr lang="tr-TR" sz="900">
                        <a:effectLst/>
                        <a:latin typeface="Times New Roman"/>
                        <a:ea typeface="Times New Roman"/>
                      </a:endParaRPr>
                    </a:p>
                  </a:txBody>
                  <a:tcPr marL="64786" marR="64786" marT="0" marB="0">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a:noFill/>
                    </a:lnT>
                    <a:lnB>
                      <a:noFill/>
                    </a:lnB>
                    <a:lnTlToBr w="12700" cmpd="sng">
                      <a:noFill/>
                      <a:prstDash val="solid"/>
                    </a:lnTlToBr>
                    <a:lnBlToTr w="12700" cmpd="sng">
                      <a:noFill/>
                      <a:prstDash val="solid"/>
                    </a:lnBlToTr>
                    <a:noFill/>
                  </a:tcPr>
                </a:tc>
                <a:extLst>
                  <a:ext uri="{0D108BD9-81ED-4DB2-BD59-A6C34878D82A}">
                    <a16:rowId xmlns:a16="http://schemas.microsoft.com/office/drawing/2014/main" val="10010"/>
                  </a:ext>
                </a:extLst>
              </a:tr>
              <a:tr h="201556">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spcAft>
                          <a:spcPts val="0"/>
                        </a:spcAft>
                      </a:pPr>
                      <a:r>
                        <a:rPr lang="en-AU" sz="1200" b="1">
                          <a:solidFill>
                            <a:srgbClr val="FF0000"/>
                          </a:solidFill>
                          <a:effectLst/>
                          <a:latin typeface="+mj-lt"/>
                        </a:rPr>
                        <a:t>Duration </a:t>
                      </a:r>
                      <a:endParaRPr lang="tr-TR" sz="1200" b="1">
                        <a:solidFill>
                          <a:srgbClr val="FF0000"/>
                        </a:solidFill>
                        <a:effectLst/>
                        <a:latin typeface="+mj-lt"/>
                      </a:endParaRPr>
                    </a:p>
                  </a:txBody>
                  <a:tcPr marL="64786" marR="64786" marT="0" marB="0">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00FFFF"/>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spcAft>
                          <a:spcPts val="0"/>
                        </a:spcAft>
                      </a:pPr>
                      <a:r>
                        <a:rPr lang="en-AU" sz="1300">
                          <a:effectLst/>
                          <a:latin typeface="Futura Md BT"/>
                          <a:ea typeface="Times New Roman"/>
                        </a:rPr>
                        <a:t> </a:t>
                      </a:r>
                      <a:endParaRPr lang="tr-TR" sz="900">
                        <a:effectLst/>
                        <a:latin typeface="Times New Roman"/>
                        <a:ea typeface="Times New Roman"/>
                      </a:endParaRPr>
                    </a:p>
                  </a:txBody>
                  <a:tcPr marL="64786" marR="64786" marT="0" marB="0">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spcAft>
                          <a:spcPts val="0"/>
                        </a:spcAft>
                      </a:pPr>
                      <a:r>
                        <a:rPr lang="en-AU" sz="1300">
                          <a:effectLst/>
                          <a:latin typeface="Futura Md BT"/>
                          <a:ea typeface="Times New Roman"/>
                        </a:rPr>
                        <a:t> </a:t>
                      </a:r>
                      <a:endParaRPr lang="tr-TR" sz="900">
                        <a:effectLst/>
                        <a:latin typeface="Times New Roman"/>
                        <a:ea typeface="Times New Roman"/>
                      </a:endParaRPr>
                    </a:p>
                  </a:txBody>
                  <a:tcPr marL="64786" marR="64786" marT="0" marB="0">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spcAft>
                          <a:spcPts val="0"/>
                        </a:spcAft>
                      </a:pPr>
                      <a:r>
                        <a:rPr lang="en-AU" sz="1300">
                          <a:effectLst/>
                          <a:latin typeface="Futura Md BT"/>
                          <a:ea typeface="Times New Roman"/>
                        </a:rPr>
                        <a:t> </a:t>
                      </a:r>
                      <a:endParaRPr lang="tr-TR" sz="900">
                        <a:effectLst/>
                        <a:latin typeface="Times New Roman"/>
                        <a:ea typeface="Times New Roman"/>
                      </a:endParaRPr>
                    </a:p>
                  </a:txBody>
                  <a:tcPr marL="64786" marR="64786" marT="0" marB="0">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spcAft>
                          <a:spcPts val="0"/>
                        </a:spcAft>
                      </a:pPr>
                      <a:r>
                        <a:rPr lang="en-AU" sz="1300">
                          <a:effectLst/>
                          <a:latin typeface="Futura Md BT"/>
                          <a:ea typeface="Times New Roman"/>
                        </a:rPr>
                        <a:t> </a:t>
                      </a:r>
                      <a:endParaRPr lang="tr-TR" sz="900">
                        <a:effectLst/>
                        <a:latin typeface="Times New Roman"/>
                        <a:ea typeface="Times New Roman"/>
                      </a:endParaRPr>
                    </a:p>
                  </a:txBody>
                  <a:tcPr marL="64786" marR="64786" marT="0" marB="0">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a:noFill/>
                    </a:lnT>
                    <a:lnB>
                      <a:noFill/>
                    </a:lnB>
                    <a:lnTlToBr w="12700" cmpd="sng">
                      <a:noFill/>
                      <a:prstDash val="solid"/>
                    </a:lnTlToBr>
                    <a:lnBlToTr w="12700" cmpd="sng">
                      <a:noFill/>
                      <a:prstDash val="solid"/>
                    </a:lnBlToTr>
                    <a:noFill/>
                  </a:tcPr>
                </a:tc>
                <a:extLst>
                  <a:ext uri="{0D108BD9-81ED-4DB2-BD59-A6C34878D82A}">
                    <a16:rowId xmlns:a16="http://schemas.microsoft.com/office/drawing/2014/main" val="10011"/>
                  </a:ext>
                </a:extLst>
              </a:tr>
              <a:tr h="201556">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spcAft>
                          <a:spcPts val="0"/>
                        </a:spcAft>
                      </a:pPr>
                      <a:r>
                        <a:rPr lang="en-AU" sz="1200">
                          <a:solidFill>
                            <a:srgbClr val="FF0000"/>
                          </a:solidFill>
                          <a:effectLst/>
                          <a:latin typeface="+mj-lt"/>
                          <a:ea typeface="Times New Roman"/>
                        </a:rPr>
                        <a:t>Latency</a:t>
                      </a:r>
                      <a:endParaRPr lang="tr-TR" sz="1200">
                        <a:effectLst/>
                        <a:latin typeface="+mj-lt"/>
                        <a:ea typeface="Times New Roman"/>
                      </a:endParaRPr>
                    </a:p>
                  </a:txBody>
                  <a:tcPr marL="64786" marR="64786" marT="0" marB="0">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00FFFF"/>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spcAft>
                          <a:spcPts val="0"/>
                        </a:spcAft>
                      </a:pPr>
                      <a:r>
                        <a:rPr lang="en-AU" sz="1300">
                          <a:effectLst/>
                          <a:latin typeface="Futura Md BT"/>
                          <a:ea typeface="Times New Roman"/>
                        </a:rPr>
                        <a:t> </a:t>
                      </a:r>
                      <a:endParaRPr lang="tr-TR" sz="900">
                        <a:effectLst/>
                        <a:latin typeface="Times New Roman"/>
                        <a:ea typeface="Times New Roman"/>
                      </a:endParaRPr>
                    </a:p>
                  </a:txBody>
                  <a:tcPr marL="64786" marR="64786" marT="0" marB="0">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spcAft>
                          <a:spcPts val="0"/>
                        </a:spcAft>
                      </a:pPr>
                      <a:r>
                        <a:rPr lang="en-AU" sz="1300">
                          <a:effectLst/>
                          <a:latin typeface="Futura Md BT"/>
                          <a:ea typeface="Times New Roman"/>
                        </a:rPr>
                        <a:t> </a:t>
                      </a:r>
                      <a:endParaRPr lang="tr-TR" sz="900">
                        <a:effectLst/>
                        <a:latin typeface="Times New Roman"/>
                        <a:ea typeface="Times New Roman"/>
                      </a:endParaRPr>
                    </a:p>
                  </a:txBody>
                  <a:tcPr marL="64786" marR="64786" marT="0" marB="0">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spcAft>
                          <a:spcPts val="0"/>
                        </a:spcAft>
                      </a:pPr>
                      <a:r>
                        <a:rPr lang="en-AU" sz="1300">
                          <a:effectLst/>
                          <a:latin typeface="Futura Md BT"/>
                          <a:ea typeface="Times New Roman"/>
                        </a:rPr>
                        <a:t> </a:t>
                      </a:r>
                      <a:endParaRPr lang="tr-TR" sz="900">
                        <a:effectLst/>
                        <a:latin typeface="Times New Roman"/>
                        <a:ea typeface="Times New Roman"/>
                      </a:endParaRPr>
                    </a:p>
                  </a:txBody>
                  <a:tcPr marL="64786" marR="64786" marT="0" marB="0">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spcAft>
                          <a:spcPts val="0"/>
                        </a:spcAft>
                      </a:pPr>
                      <a:r>
                        <a:rPr lang="en-AU" sz="1300">
                          <a:effectLst/>
                          <a:latin typeface="Futura Md BT"/>
                          <a:ea typeface="Times New Roman"/>
                        </a:rPr>
                        <a:t> </a:t>
                      </a:r>
                      <a:endParaRPr lang="tr-TR" sz="900">
                        <a:effectLst/>
                        <a:latin typeface="Times New Roman"/>
                        <a:ea typeface="Times New Roman"/>
                      </a:endParaRPr>
                    </a:p>
                  </a:txBody>
                  <a:tcPr marL="64786" marR="64786" marT="0" marB="0">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a:noFill/>
                    </a:lnT>
                    <a:lnB>
                      <a:noFill/>
                    </a:lnB>
                    <a:lnTlToBr w="12700" cmpd="sng">
                      <a:noFill/>
                      <a:prstDash val="solid"/>
                    </a:lnTlToBr>
                    <a:lnBlToTr w="12700" cmpd="sng">
                      <a:noFill/>
                      <a:prstDash val="solid"/>
                    </a:lnBlToTr>
                    <a:noFill/>
                  </a:tcPr>
                </a:tc>
                <a:extLst>
                  <a:ext uri="{0D108BD9-81ED-4DB2-BD59-A6C34878D82A}">
                    <a16:rowId xmlns:a16="http://schemas.microsoft.com/office/drawing/2014/main" val="10012"/>
                  </a:ext>
                </a:extLst>
              </a:tr>
              <a:tr h="201556">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spcAft>
                          <a:spcPts val="0"/>
                        </a:spcAft>
                      </a:pPr>
                      <a:r>
                        <a:rPr lang="en-AU" sz="1200">
                          <a:solidFill>
                            <a:srgbClr val="FF0000"/>
                          </a:solidFill>
                          <a:effectLst/>
                          <a:latin typeface="+mj-lt"/>
                          <a:ea typeface="Times New Roman"/>
                        </a:rPr>
                        <a:t>Time-locking</a:t>
                      </a:r>
                      <a:endParaRPr lang="tr-TR" sz="1200">
                        <a:effectLst/>
                        <a:latin typeface="+mj-lt"/>
                        <a:ea typeface="Times New Roman"/>
                      </a:endParaRPr>
                    </a:p>
                  </a:txBody>
                  <a:tcPr marL="64786" marR="64786" marT="0" marB="0">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00FFFF"/>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spcAft>
                          <a:spcPts val="0"/>
                        </a:spcAft>
                      </a:pPr>
                      <a:r>
                        <a:rPr lang="en-AU" sz="1300">
                          <a:effectLst/>
                          <a:latin typeface="Futura Md BT"/>
                          <a:ea typeface="Times New Roman"/>
                        </a:rPr>
                        <a:t> </a:t>
                      </a:r>
                      <a:endParaRPr lang="tr-TR" sz="900">
                        <a:effectLst/>
                        <a:latin typeface="Times New Roman"/>
                        <a:ea typeface="Times New Roman"/>
                      </a:endParaRPr>
                    </a:p>
                  </a:txBody>
                  <a:tcPr marL="64786" marR="64786" marT="0" marB="0">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spcAft>
                          <a:spcPts val="0"/>
                        </a:spcAft>
                      </a:pPr>
                      <a:r>
                        <a:rPr lang="en-AU" sz="1300">
                          <a:effectLst/>
                          <a:latin typeface="Futura Md BT"/>
                          <a:ea typeface="Times New Roman"/>
                        </a:rPr>
                        <a:t> </a:t>
                      </a:r>
                      <a:endParaRPr lang="tr-TR" sz="900">
                        <a:effectLst/>
                        <a:latin typeface="Times New Roman"/>
                        <a:ea typeface="Times New Roman"/>
                      </a:endParaRPr>
                    </a:p>
                  </a:txBody>
                  <a:tcPr marL="64786" marR="64786" marT="0" marB="0">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spcAft>
                          <a:spcPts val="0"/>
                        </a:spcAft>
                      </a:pPr>
                      <a:r>
                        <a:rPr lang="en-AU" sz="1300">
                          <a:effectLst/>
                          <a:latin typeface="Futura Md BT"/>
                          <a:ea typeface="Times New Roman"/>
                        </a:rPr>
                        <a:t> </a:t>
                      </a:r>
                      <a:endParaRPr lang="tr-TR" sz="900">
                        <a:effectLst/>
                        <a:latin typeface="Times New Roman"/>
                        <a:ea typeface="Times New Roman"/>
                      </a:endParaRPr>
                    </a:p>
                  </a:txBody>
                  <a:tcPr marL="64786" marR="64786" marT="0" marB="0">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spcAft>
                          <a:spcPts val="0"/>
                        </a:spcAft>
                      </a:pPr>
                      <a:r>
                        <a:rPr lang="en-AU" sz="1300">
                          <a:effectLst/>
                          <a:latin typeface="Futura Md BT"/>
                          <a:ea typeface="Times New Roman"/>
                        </a:rPr>
                        <a:t> </a:t>
                      </a:r>
                      <a:endParaRPr lang="tr-TR" sz="900">
                        <a:effectLst/>
                        <a:latin typeface="Times New Roman"/>
                        <a:ea typeface="Times New Roman"/>
                      </a:endParaRPr>
                    </a:p>
                  </a:txBody>
                  <a:tcPr marL="64786" marR="64786" marT="0" marB="0">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a:noFill/>
                    </a:lnT>
                    <a:lnB>
                      <a:noFill/>
                    </a:lnB>
                    <a:lnTlToBr w="12700" cmpd="sng">
                      <a:noFill/>
                      <a:prstDash val="solid"/>
                    </a:lnTlToBr>
                    <a:lnBlToTr w="12700" cmpd="sng">
                      <a:noFill/>
                      <a:prstDash val="solid"/>
                    </a:lnBlToTr>
                    <a:noFill/>
                  </a:tcPr>
                </a:tc>
                <a:extLst>
                  <a:ext uri="{0D108BD9-81ED-4DB2-BD59-A6C34878D82A}">
                    <a16:rowId xmlns:a16="http://schemas.microsoft.com/office/drawing/2014/main" val="10013"/>
                  </a:ext>
                </a:extLst>
              </a:tr>
              <a:tr h="201556">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spcAft>
                          <a:spcPts val="0"/>
                        </a:spcAft>
                      </a:pPr>
                      <a:r>
                        <a:rPr lang="en-AU" sz="1200">
                          <a:solidFill>
                            <a:srgbClr val="FF0000"/>
                          </a:solidFill>
                          <a:effectLst/>
                          <a:latin typeface="+mj-lt"/>
                          <a:ea typeface="Times New Roman"/>
                        </a:rPr>
                        <a:t>Phase-locking</a:t>
                      </a:r>
                      <a:endParaRPr lang="tr-TR" sz="1200">
                        <a:effectLst/>
                        <a:latin typeface="+mj-lt"/>
                        <a:ea typeface="Times New Roman"/>
                      </a:endParaRPr>
                    </a:p>
                  </a:txBody>
                  <a:tcPr marL="64786" marR="64786" marT="0" marB="0">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00FFFF"/>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spcAft>
                          <a:spcPts val="0"/>
                        </a:spcAft>
                      </a:pPr>
                      <a:r>
                        <a:rPr lang="en-AU" sz="1300">
                          <a:effectLst/>
                          <a:latin typeface="Futura Md BT"/>
                          <a:ea typeface="Times New Roman"/>
                        </a:rPr>
                        <a:t> </a:t>
                      </a:r>
                      <a:endParaRPr lang="tr-TR" sz="900">
                        <a:effectLst/>
                        <a:latin typeface="Times New Roman"/>
                        <a:ea typeface="Times New Roman"/>
                      </a:endParaRPr>
                    </a:p>
                  </a:txBody>
                  <a:tcPr marL="64786" marR="64786" marT="0" marB="0">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spcAft>
                          <a:spcPts val="0"/>
                        </a:spcAft>
                      </a:pPr>
                      <a:r>
                        <a:rPr lang="en-AU" sz="1300">
                          <a:effectLst/>
                          <a:latin typeface="Futura Md BT"/>
                          <a:ea typeface="Times New Roman"/>
                        </a:rPr>
                        <a:t> </a:t>
                      </a:r>
                      <a:endParaRPr lang="tr-TR" sz="900">
                        <a:effectLst/>
                        <a:latin typeface="Times New Roman"/>
                        <a:ea typeface="Times New Roman"/>
                      </a:endParaRPr>
                    </a:p>
                  </a:txBody>
                  <a:tcPr marL="64786" marR="64786" marT="0" marB="0">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spcAft>
                          <a:spcPts val="0"/>
                        </a:spcAft>
                      </a:pPr>
                      <a:r>
                        <a:rPr lang="en-AU" sz="1300">
                          <a:effectLst/>
                          <a:latin typeface="Futura Md BT"/>
                          <a:ea typeface="Times New Roman"/>
                        </a:rPr>
                        <a:t> </a:t>
                      </a:r>
                      <a:endParaRPr lang="tr-TR" sz="900">
                        <a:effectLst/>
                        <a:latin typeface="Times New Roman"/>
                        <a:ea typeface="Times New Roman"/>
                      </a:endParaRPr>
                    </a:p>
                  </a:txBody>
                  <a:tcPr marL="64786" marR="64786" marT="0" marB="0">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spcAft>
                          <a:spcPts val="0"/>
                        </a:spcAft>
                      </a:pPr>
                      <a:r>
                        <a:rPr lang="en-AU" sz="1300">
                          <a:effectLst/>
                          <a:latin typeface="Futura Md BT"/>
                          <a:ea typeface="Times New Roman"/>
                        </a:rPr>
                        <a:t> </a:t>
                      </a:r>
                      <a:endParaRPr lang="tr-TR" sz="900">
                        <a:effectLst/>
                        <a:latin typeface="Times New Roman"/>
                        <a:ea typeface="Times New Roman"/>
                      </a:endParaRPr>
                    </a:p>
                  </a:txBody>
                  <a:tcPr marL="64786" marR="64786" marT="0" marB="0">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a:noFill/>
                    </a:lnT>
                    <a:lnB>
                      <a:noFill/>
                    </a:lnB>
                    <a:lnTlToBr w="12700" cmpd="sng">
                      <a:noFill/>
                      <a:prstDash val="solid"/>
                    </a:lnTlToBr>
                    <a:lnBlToTr w="12700" cmpd="sng">
                      <a:noFill/>
                      <a:prstDash val="solid"/>
                    </a:lnBlToTr>
                    <a:noFill/>
                  </a:tcPr>
                </a:tc>
                <a:extLst>
                  <a:ext uri="{0D108BD9-81ED-4DB2-BD59-A6C34878D82A}">
                    <a16:rowId xmlns:a16="http://schemas.microsoft.com/office/drawing/2014/main" val="10014"/>
                  </a:ext>
                </a:extLst>
              </a:tr>
              <a:tr h="201556">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spcAft>
                          <a:spcPts val="0"/>
                        </a:spcAft>
                      </a:pPr>
                      <a:r>
                        <a:rPr lang="en-AU" sz="1200" dirty="0">
                          <a:solidFill>
                            <a:srgbClr val="FF0000"/>
                          </a:solidFill>
                          <a:effectLst/>
                          <a:latin typeface="+mj-lt"/>
                          <a:ea typeface="Times New Roman"/>
                        </a:rPr>
                        <a:t>Frequency-locking</a:t>
                      </a:r>
                      <a:endParaRPr lang="tr-TR" sz="1200" dirty="0">
                        <a:effectLst/>
                        <a:latin typeface="+mj-lt"/>
                        <a:ea typeface="Times New Roman"/>
                      </a:endParaRPr>
                    </a:p>
                  </a:txBody>
                  <a:tcPr marL="64786" marR="64786" marT="0" marB="0">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00FFFF"/>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spcAft>
                          <a:spcPts val="0"/>
                        </a:spcAft>
                      </a:pPr>
                      <a:r>
                        <a:rPr lang="en-AU" sz="1300">
                          <a:effectLst/>
                          <a:latin typeface="Futura Md BT"/>
                          <a:ea typeface="Times New Roman"/>
                        </a:rPr>
                        <a:t> </a:t>
                      </a:r>
                      <a:endParaRPr lang="tr-TR" sz="900">
                        <a:effectLst/>
                        <a:latin typeface="Times New Roman"/>
                        <a:ea typeface="Times New Roman"/>
                      </a:endParaRPr>
                    </a:p>
                  </a:txBody>
                  <a:tcPr marL="64786" marR="64786" marT="0" marB="0">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a:noFill/>
                    </a:lnT>
                    <a:lnB w="28575"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spcAft>
                          <a:spcPts val="0"/>
                        </a:spcAft>
                      </a:pPr>
                      <a:r>
                        <a:rPr lang="en-AU" sz="1300">
                          <a:effectLst/>
                          <a:latin typeface="Futura Md BT"/>
                          <a:ea typeface="Times New Roman"/>
                        </a:rPr>
                        <a:t> </a:t>
                      </a:r>
                      <a:endParaRPr lang="tr-TR" sz="900">
                        <a:effectLst/>
                        <a:latin typeface="Times New Roman"/>
                        <a:ea typeface="Times New Roman"/>
                      </a:endParaRPr>
                    </a:p>
                  </a:txBody>
                  <a:tcPr marL="64786" marR="64786" marT="0" marB="0">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a:noFill/>
                    </a:lnT>
                    <a:lnB w="28575"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spcAft>
                          <a:spcPts val="0"/>
                        </a:spcAft>
                      </a:pPr>
                      <a:r>
                        <a:rPr lang="en-AU" sz="1300">
                          <a:effectLst/>
                          <a:latin typeface="Futura Md BT"/>
                          <a:ea typeface="Times New Roman"/>
                        </a:rPr>
                        <a:t> </a:t>
                      </a:r>
                      <a:endParaRPr lang="tr-TR" sz="900">
                        <a:effectLst/>
                        <a:latin typeface="Times New Roman"/>
                        <a:ea typeface="Times New Roman"/>
                      </a:endParaRPr>
                    </a:p>
                  </a:txBody>
                  <a:tcPr marL="64786" marR="64786" marT="0" marB="0">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a:noFill/>
                    </a:lnT>
                    <a:lnB w="28575"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spcAft>
                          <a:spcPts val="0"/>
                        </a:spcAft>
                      </a:pPr>
                      <a:r>
                        <a:rPr lang="en-AU" sz="1300" dirty="0">
                          <a:effectLst/>
                          <a:latin typeface="Futura Md BT"/>
                          <a:ea typeface="Times New Roman"/>
                        </a:rPr>
                        <a:t> </a:t>
                      </a:r>
                      <a:endParaRPr lang="tr-TR" sz="900" dirty="0">
                        <a:effectLst/>
                        <a:latin typeface="Times New Roman"/>
                        <a:ea typeface="Times New Roman"/>
                      </a:endParaRPr>
                    </a:p>
                  </a:txBody>
                  <a:tcPr marL="64786" marR="64786" marT="0" marB="0">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a:noFill/>
                    </a:lnT>
                    <a:lnB w="28575"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15"/>
                  </a:ext>
                </a:extLst>
              </a:tr>
            </a:tbl>
          </a:graphicData>
        </a:graphic>
      </p:graphicFrame>
      <p:sp>
        <p:nvSpPr>
          <p:cNvPr id="3" name="Metin kutusu 2">
            <a:extLst>
              <a:ext uri="{FF2B5EF4-FFF2-40B4-BE49-F238E27FC236}">
                <a16:creationId xmlns:a16="http://schemas.microsoft.com/office/drawing/2014/main" id="{6ECC6BF3-BB22-4C31-AC07-25F4F95C87EF}"/>
              </a:ext>
            </a:extLst>
          </p:cNvPr>
          <p:cNvSpPr txBox="1"/>
          <p:nvPr/>
        </p:nvSpPr>
        <p:spPr>
          <a:xfrm>
            <a:off x="8530684" y="4186256"/>
            <a:ext cx="3423424" cy="830997"/>
          </a:xfrm>
          <a:prstGeom prst="rect">
            <a:avLst/>
          </a:prstGeom>
          <a:noFill/>
        </p:spPr>
        <p:txBody>
          <a:bodyPr wrap="square" rtlCol="0">
            <a:spAutoFit/>
          </a:bodyPr>
          <a:lstStyle/>
          <a:p>
            <a:pPr algn="ctr"/>
            <a:r>
              <a:rPr lang="tr-TR" sz="24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Salınımsal </a:t>
            </a:r>
          </a:p>
          <a:p>
            <a:pPr algn="ctr"/>
            <a:r>
              <a:rPr lang="tr-TR" sz="24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Parametreler</a:t>
            </a:r>
            <a:endParaRPr lang="en-US" sz="24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endParaRPr>
          </a:p>
        </p:txBody>
      </p:sp>
      <p:sp>
        <p:nvSpPr>
          <p:cNvPr id="4" name="Metin kutusu 3">
            <a:extLst>
              <a:ext uri="{FF2B5EF4-FFF2-40B4-BE49-F238E27FC236}">
                <a16:creationId xmlns:a16="http://schemas.microsoft.com/office/drawing/2014/main" id="{D00F2C26-D5E0-45AA-AA22-75C9E585A2BA}"/>
              </a:ext>
            </a:extLst>
          </p:cNvPr>
          <p:cNvSpPr txBox="1"/>
          <p:nvPr/>
        </p:nvSpPr>
        <p:spPr>
          <a:xfrm rot="10800000" flipV="1">
            <a:off x="3334137" y="5396545"/>
            <a:ext cx="8699231" cy="1200329"/>
          </a:xfrm>
          <a:prstGeom prst="rect">
            <a:avLst/>
          </a:prstGeom>
          <a:solidFill>
            <a:schemeClr val="bg1">
              <a:lumMod val="65000"/>
            </a:schemeClr>
          </a:solidFill>
        </p:spPr>
        <p:txBody>
          <a:bodyPr wrap="square" rtlCol="0">
            <a:spAutoFit/>
          </a:bodyPr>
          <a:lstStyle/>
          <a:p>
            <a:pPr algn="ctr"/>
            <a:r>
              <a:rPr lang="tr-TR" sz="2400" dirty="0">
                <a:solidFill>
                  <a:srgbClr val="FFFF00"/>
                </a:solidFill>
              </a:rPr>
              <a:t>Belirli  bir frekanstaki salınımın temsil ettiği işlev, salınım-ilişkili ve salınım-ilişkisiz  değişkenler topluluğunun birleşik etkisine göre değişir.</a:t>
            </a:r>
            <a:endParaRPr lang="en-US" sz="2400" dirty="0">
              <a:solidFill>
                <a:srgbClr val="FFFF00"/>
              </a:solidFill>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etin kutusu 2">
            <a:extLst>
              <a:ext uri="{FF2B5EF4-FFF2-40B4-BE49-F238E27FC236}">
                <a16:creationId xmlns:a16="http://schemas.microsoft.com/office/drawing/2014/main" id="{4C700D79-2D25-427C-927E-64343563D286}"/>
              </a:ext>
            </a:extLst>
          </p:cNvPr>
          <p:cNvSpPr txBox="1"/>
          <p:nvPr/>
        </p:nvSpPr>
        <p:spPr>
          <a:xfrm>
            <a:off x="267757" y="92759"/>
            <a:ext cx="11017427" cy="4650504"/>
          </a:xfrm>
          <a:prstGeom prst="rect">
            <a:avLst/>
          </a:prstGeom>
          <a:noFill/>
        </p:spPr>
        <p:txBody>
          <a:bodyPr wrap="square">
            <a:spAutoFit/>
          </a:bodyPr>
          <a:lstStyle/>
          <a:p>
            <a:pPr lvl="0" algn="just">
              <a:lnSpc>
                <a:spcPct val="150000"/>
              </a:lnSpc>
              <a:spcAft>
                <a:spcPts val="800"/>
              </a:spcAft>
            </a:pPr>
            <a:r>
              <a:rPr lang="tr-TR" sz="2400" dirty="0" err="1">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Calibri" panose="020F0502020204030204" pitchFamily="34" charset="0"/>
              </a:rPr>
              <a:t>Tetanın</a:t>
            </a:r>
            <a:r>
              <a:rPr lang="tr-TR" sz="2400" dirty="0">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Calibri" panose="020F0502020204030204" pitchFamily="34" charset="0"/>
              </a:rPr>
              <a:t> çok sayıda bilişten sorumlu olmasının diğer nedenleri: </a:t>
            </a:r>
          </a:p>
          <a:p>
            <a:pPr marL="285750" lvl="0" indent="-285750" algn="just">
              <a:lnSpc>
                <a:spcPct val="150000"/>
              </a:lnSpc>
              <a:spcAft>
                <a:spcPts val="800"/>
              </a:spcAft>
              <a:buClr>
                <a:srgbClr val="C00000"/>
              </a:buClr>
              <a:buFont typeface="Wingdings" panose="05000000000000000000" pitchFamily="2" charset="2"/>
              <a:buChar char="v"/>
            </a:pPr>
            <a:r>
              <a:rPr lang="tr-TR" sz="1700" dirty="0" err="1">
                <a:effectLst/>
                <a:latin typeface="Calibri" panose="020F0502020204030204" pitchFamily="34" charset="0"/>
                <a:ea typeface="Calibri" panose="020F0502020204030204" pitchFamily="34" charset="0"/>
                <a:cs typeface="Calibri" panose="020F0502020204030204" pitchFamily="34" charset="0"/>
              </a:rPr>
              <a:t>Tetanın</a:t>
            </a:r>
            <a:r>
              <a:rPr lang="tr-TR" sz="1700" dirty="0">
                <a:effectLst/>
                <a:latin typeface="Calibri" panose="020F0502020204030204" pitchFamily="34" charset="0"/>
                <a:ea typeface="Calibri" panose="020F0502020204030204" pitchFamily="34" charset="0"/>
                <a:cs typeface="Calibri" panose="020F0502020204030204" pitchFamily="34" charset="0"/>
              </a:rPr>
              <a:t> öncelikle ve özellikle </a:t>
            </a:r>
            <a:r>
              <a:rPr lang="tr-TR" sz="1700" dirty="0" err="1">
                <a:effectLst/>
                <a:latin typeface="Calibri" panose="020F0502020204030204" pitchFamily="34" charset="0"/>
                <a:ea typeface="Calibri" panose="020F0502020204030204" pitchFamily="34" charset="0"/>
                <a:cs typeface="Calibri" panose="020F0502020204030204" pitchFamily="34" charset="0"/>
              </a:rPr>
              <a:t>hippokampustan</a:t>
            </a:r>
            <a:r>
              <a:rPr lang="tr-TR" sz="1700" dirty="0">
                <a:effectLst/>
                <a:latin typeface="Calibri" panose="020F0502020204030204" pitchFamily="34" charset="0"/>
                <a:ea typeface="Calibri" panose="020F0502020204030204" pitchFamily="34" charset="0"/>
                <a:cs typeface="Calibri" panose="020F0502020204030204" pitchFamily="34" charset="0"/>
              </a:rPr>
              <a:t> kaydedilmesi (kaynak olasılıkla </a:t>
            </a:r>
            <a:r>
              <a:rPr lang="tr-TR" sz="1700" dirty="0" err="1">
                <a:effectLst/>
                <a:latin typeface="Calibri" panose="020F0502020204030204" pitchFamily="34" charset="0"/>
                <a:ea typeface="Calibri" panose="020F0502020204030204" pitchFamily="34" charset="0"/>
                <a:cs typeface="Calibri" panose="020F0502020204030204" pitchFamily="34" charset="0"/>
              </a:rPr>
              <a:t>medial</a:t>
            </a:r>
            <a:r>
              <a:rPr lang="tr-TR" sz="1700" dirty="0">
                <a:effectLst/>
                <a:latin typeface="Calibri" panose="020F0502020204030204" pitchFamily="34" charset="0"/>
                <a:ea typeface="Calibri" panose="020F0502020204030204" pitchFamily="34" charset="0"/>
                <a:cs typeface="Calibri" panose="020F0502020204030204" pitchFamily="34" charset="0"/>
              </a:rPr>
              <a:t> </a:t>
            </a:r>
            <a:r>
              <a:rPr lang="tr-TR" sz="1700" dirty="0" err="1">
                <a:effectLst/>
                <a:latin typeface="Calibri" panose="020F0502020204030204" pitchFamily="34" charset="0"/>
                <a:ea typeface="Calibri" panose="020F0502020204030204" pitchFamily="34" charset="0"/>
                <a:cs typeface="Calibri" panose="020F0502020204030204" pitchFamily="34" charset="0"/>
              </a:rPr>
              <a:t>septal</a:t>
            </a:r>
            <a:r>
              <a:rPr lang="tr-TR" sz="1700" dirty="0">
                <a:effectLst/>
                <a:latin typeface="Calibri" panose="020F0502020204030204" pitchFamily="34" charset="0"/>
                <a:ea typeface="Calibri" panose="020F0502020204030204" pitchFamily="34" charset="0"/>
                <a:cs typeface="Calibri" panose="020F0502020204030204" pitchFamily="34" charset="0"/>
              </a:rPr>
              <a:t> alan) </a:t>
            </a:r>
          </a:p>
          <a:p>
            <a:pPr marL="342900" lvl="0" indent="-342900" algn="just">
              <a:lnSpc>
                <a:spcPct val="150000"/>
              </a:lnSpc>
              <a:spcAft>
                <a:spcPts val="800"/>
              </a:spcAft>
              <a:buClr>
                <a:srgbClr val="C00000"/>
              </a:buClr>
              <a:buFont typeface="Wingdings" panose="05000000000000000000" pitchFamily="2" charset="2"/>
              <a:buChar char="v"/>
            </a:pPr>
            <a:r>
              <a:rPr lang="tr-TR" sz="1700" dirty="0" err="1">
                <a:effectLst/>
                <a:latin typeface="Calibri" panose="020F0502020204030204" pitchFamily="34" charset="0"/>
                <a:ea typeface="Calibri" panose="020F0502020204030204" pitchFamily="34" charset="0"/>
                <a:cs typeface="Calibri" panose="020F0502020204030204" pitchFamily="34" charset="0"/>
              </a:rPr>
              <a:t>Hippokampusun</a:t>
            </a:r>
            <a:r>
              <a:rPr lang="tr-TR" sz="1700" dirty="0">
                <a:effectLst/>
                <a:latin typeface="Calibri" panose="020F0502020204030204" pitchFamily="34" charset="0"/>
                <a:ea typeface="Calibri" panose="020F0502020204030204" pitchFamily="34" charset="0"/>
                <a:cs typeface="Calibri" panose="020F0502020204030204" pitchFamily="34" charset="0"/>
              </a:rPr>
              <a:t> </a:t>
            </a:r>
            <a:r>
              <a:rPr lang="tr-TR" sz="1700" dirty="0" err="1">
                <a:effectLst/>
                <a:latin typeface="Calibri" panose="020F0502020204030204" pitchFamily="34" charset="0"/>
                <a:ea typeface="Calibri" panose="020F0502020204030204" pitchFamily="34" charset="0"/>
                <a:cs typeface="Calibri" panose="020F0502020204030204" pitchFamily="34" charset="0"/>
              </a:rPr>
              <a:t>nöroanatomik</a:t>
            </a:r>
            <a:r>
              <a:rPr lang="tr-TR" sz="1700" dirty="0">
                <a:effectLst/>
                <a:latin typeface="Calibri" panose="020F0502020204030204" pitchFamily="34" charset="0"/>
                <a:ea typeface="Calibri" panose="020F0502020204030204" pitchFamily="34" charset="0"/>
                <a:cs typeface="Calibri" panose="020F0502020204030204" pitchFamily="34" charset="0"/>
              </a:rPr>
              <a:t> yapısı: beyin içindeki konum, korteks ve </a:t>
            </a:r>
            <a:r>
              <a:rPr lang="tr-TR" sz="1700" dirty="0" err="1">
                <a:effectLst/>
                <a:latin typeface="Calibri" panose="020F0502020204030204" pitchFamily="34" charset="0"/>
                <a:ea typeface="Calibri" panose="020F0502020204030204" pitchFamily="34" charset="0"/>
                <a:cs typeface="Calibri" panose="020F0502020204030204" pitchFamily="34" charset="0"/>
              </a:rPr>
              <a:t>korteksaltı</a:t>
            </a:r>
            <a:r>
              <a:rPr lang="tr-TR" sz="1700" dirty="0">
                <a:effectLst/>
                <a:latin typeface="Calibri" panose="020F0502020204030204" pitchFamily="34" charset="0"/>
                <a:ea typeface="Calibri" panose="020F0502020204030204" pitchFamily="34" charset="0"/>
                <a:cs typeface="Calibri" panose="020F0502020204030204" pitchFamily="34" charset="0"/>
              </a:rPr>
              <a:t> yapılarla ilişkiler, tabakalı ve kompleks histolojik yapı</a:t>
            </a:r>
          </a:p>
          <a:p>
            <a:pPr marL="342900" lvl="0" indent="-342900" algn="just">
              <a:lnSpc>
                <a:spcPct val="150000"/>
              </a:lnSpc>
              <a:spcAft>
                <a:spcPts val="800"/>
              </a:spcAft>
              <a:buClr>
                <a:srgbClr val="C00000"/>
              </a:buClr>
              <a:buFont typeface="Wingdings" panose="05000000000000000000" pitchFamily="2" charset="2"/>
              <a:buChar char="v"/>
            </a:pPr>
            <a:r>
              <a:rPr lang="tr-TR" sz="1700" dirty="0" err="1">
                <a:latin typeface="Calibri" panose="020F0502020204030204" pitchFamily="34" charset="0"/>
                <a:ea typeface="Calibri" panose="020F0502020204030204" pitchFamily="34" charset="0"/>
                <a:cs typeface="Calibri" panose="020F0502020204030204" pitchFamily="34" charset="0"/>
              </a:rPr>
              <a:t>Hippokampusun</a:t>
            </a:r>
            <a:r>
              <a:rPr lang="tr-TR" sz="1700" dirty="0">
                <a:latin typeface="Calibri" panose="020F0502020204030204" pitchFamily="34" charset="0"/>
                <a:ea typeface="Calibri" panose="020F0502020204030204" pitchFamily="34" charset="0"/>
                <a:cs typeface="Calibri" panose="020F0502020204030204" pitchFamily="34" charset="0"/>
              </a:rPr>
              <a:t> </a:t>
            </a:r>
            <a:r>
              <a:rPr lang="tr-TR" sz="1700" dirty="0" err="1">
                <a:latin typeface="Calibri" panose="020F0502020204030204" pitchFamily="34" charset="0"/>
                <a:ea typeface="Calibri" panose="020F0502020204030204" pitchFamily="34" charset="0"/>
                <a:cs typeface="Calibri" panose="020F0502020204030204" pitchFamily="34" charset="0"/>
              </a:rPr>
              <a:t>nöroanatomik</a:t>
            </a:r>
            <a:r>
              <a:rPr lang="tr-TR" sz="1700" dirty="0">
                <a:latin typeface="Calibri" panose="020F0502020204030204" pitchFamily="34" charset="0"/>
                <a:ea typeface="Calibri" panose="020F0502020204030204" pitchFamily="34" charset="0"/>
                <a:cs typeface="Calibri" panose="020F0502020204030204" pitchFamily="34" charset="0"/>
              </a:rPr>
              <a:t> </a:t>
            </a:r>
            <a:r>
              <a:rPr lang="tr-TR" sz="1700" dirty="0" err="1">
                <a:latin typeface="Calibri" panose="020F0502020204030204" pitchFamily="34" charset="0"/>
                <a:ea typeface="Calibri" panose="020F0502020204030204" pitchFamily="34" charset="0"/>
                <a:cs typeface="Calibri" panose="020F0502020204030204" pitchFamily="34" charset="0"/>
              </a:rPr>
              <a:t>kompleksitesinin</a:t>
            </a:r>
            <a:r>
              <a:rPr lang="tr-TR" sz="1700" dirty="0">
                <a:latin typeface="Calibri" panose="020F0502020204030204" pitchFamily="34" charset="0"/>
                <a:ea typeface="Calibri" panose="020F0502020204030204" pitchFamily="34" charset="0"/>
                <a:cs typeface="Calibri" panose="020F0502020204030204" pitchFamily="34" charset="0"/>
              </a:rPr>
              <a:t>, </a:t>
            </a:r>
            <a:r>
              <a:rPr lang="tr-TR" sz="1700" dirty="0" err="1">
                <a:latin typeface="Calibri" panose="020F0502020204030204" pitchFamily="34" charset="0"/>
                <a:ea typeface="Calibri" panose="020F0502020204030204" pitchFamily="34" charset="0"/>
                <a:cs typeface="Calibri" panose="020F0502020204030204" pitchFamily="34" charset="0"/>
              </a:rPr>
              <a:t>hippokampus</a:t>
            </a:r>
            <a:r>
              <a:rPr lang="tr-TR" sz="1700" dirty="0">
                <a:latin typeface="Calibri" panose="020F0502020204030204" pitchFamily="34" charset="0"/>
                <a:ea typeface="Calibri" panose="020F0502020204030204" pitchFamily="34" charset="0"/>
                <a:cs typeface="Calibri" panose="020F0502020204030204" pitchFamily="34" charset="0"/>
              </a:rPr>
              <a:t> odaklı girdilerin birbirine bağlanmasına (</a:t>
            </a:r>
            <a:r>
              <a:rPr lang="tr-TR" sz="1700" dirty="0" err="1">
                <a:latin typeface="Calibri" panose="020F0502020204030204" pitchFamily="34" charset="0"/>
                <a:ea typeface="Calibri" panose="020F0502020204030204" pitchFamily="34" charset="0"/>
                <a:cs typeface="Calibri" panose="020F0502020204030204" pitchFamily="34" charset="0"/>
              </a:rPr>
              <a:t>binding</a:t>
            </a:r>
            <a:r>
              <a:rPr lang="tr-TR" sz="1700" dirty="0">
                <a:latin typeface="Calibri" panose="020F0502020204030204" pitchFamily="34" charset="0"/>
                <a:ea typeface="Calibri" panose="020F0502020204030204" pitchFamily="34" charset="0"/>
                <a:cs typeface="Calibri" panose="020F0502020204030204" pitchFamily="34" charset="0"/>
              </a:rPr>
              <a:t>) yani ilişkisel </a:t>
            </a:r>
            <a:r>
              <a:rPr lang="tr-TR" sz="1700" dirty="0" err="1">
                <a:latin typeface="Calibri" panose="020F0502020204030204" pitchFamily="34" charset="0"/>
                <a:ea typeface="Calibri" panose="020F0502020204030204" pitchFamily="34" charset="0"/>
                <a:cs typeface="Calibri" panose="020F0502020204030204" pitchFamily="34" charset="0"/>
              </a:rPr>
              <a:t>işlemlemeye</a:t>
            </a:r>
            <a:r>
              <a:rPr lang="tr-TR" sz="1700" dirty="0">
                <a:latin typeface="Calibri" panose="020F0502020204030204" pitchFamily="34" charset="0"/>
                <a:ea typeface="Calibri" panose="020F0502020204030204" pitchFamily="34" charset="0"/>
                <a:cs typeface="Calibri" panose="020F0502020204030204" pitchFamily="34" charset="0"/>
              </a:rPr>
              <a:t>  (</a:t>
            </a:r>
            <a:r>
              <a:rPr lang="tr-TR" sz="1700" dirty="0" err="1">
                <a:latin typeface="Calibri" panose="020F0502020204030204" pitchFamily="34" charset="0"/>
                <a:ea typeface="Calibri" panose="020F0502020204030204" pitchFamily="34" charset="0"/>
                <a:cs typeface="Calibri" panose="020F0502020204030204" pitchFamily="34" charset="0"/>
              </a:rPr>
              <a:t>relational</a:t>
            </a:r>
            <a:r>
              <a:rPr lang="tr-TR" sz="1700" dirty="0">
                <a:latin typeface="Calibri" panose="020F0502020204030204" pitchFamily="34" charset="0"/>
                <a:ea typeface="Calibri" panose="020F0502020204030204" pitchFamily="34" charset="0"/>
                <a:cs typeface="Calibri" panose="020F0502020204030204" pitchFamily="34" charset="0"/>
              </a:rPr>
              <a:t> </a:t>
            </a:r>
            <a:r>
              <a:rPr lang="tr-TR" sz="1700" dirty="0" err="1">
                <a:latin typeface="Calibri" panose="020F0502020204030204" pitchFamily="34" charset="0"/>
                <a:ea typeface="Calibri" panose="020F0502020204030204" pitchFamily="34" charset="0"/>
                <a:cs typeface="Calibri" panose="020F0502020204030204" pitchFamily="34" charset="0"/>
              </a:rPr>
              <a:t>processing</a:t>
            </a:r>
            <a:r>
              <a:rPr lang="tr-TR" sz="1700" dirty="0">
                <a:latin typeface="Calibri" panose="020F0502020204030204" pitchFamily="34" charset="0"/>
                <a:ea typeface="Calibri" panose="020F0502020204030204" pitchFamily="34" charset="0"/>
                <a:cs typeface="Calibri" panose="020F0502020204030204" pitchFamily="34" charset="0"/>
              </a:rPr>
              <a:t>) yol açması. (CA3 ve  </a:t>
            </a:r>
            <a:r>
              <a:rPr lang="tr-TR" sz="1700" dirty="0" err="1">
                <a:latin typeface="Calibri" panose="020F0502020204030204" pitchFamily="34" charset="0"/>
                <a:ea typeface="Calibri" panose="020F0502020204030204" pitchFamily="34" charset="0"/>
                <a:cs typeface="Calibri" panose="020F0502020204030204" pitchFamily="34" charset="0"/>
              </a:rPr>
              <a:t>entrorinal</a:t>
            </a:r>
            <a:r>
              <a:rPr lang="tr-TR" sz="1700" dirty="0">
                <a:latin typeface="Calibri" panose="020F0502020204030204" pitchFamily="34" charset="0"/>
                <a:ea typeface="Calibri" panose="020F0502020204030204" pitchFamily="34" charset="0"/>
                <a:cs typeface="Calibri" panose="020F0502020204030204" pitchFamily="34" charset="0"/>
              </a:rPr>
              <a:t> korteksin 2. ve 5. tabakalarındaki tekrarlı örgütlenen döngülerde bilgiler bütünleşir, CA1 ve </a:t>
            </a:r>
            <a:r>
              <a:rPr lang="tr-TR" sz="1700" dirty="0" err="1">
                <a:latin typeface="Calibri" panose="020F0502020204030204" pitchFamily="34" charset="0"/>
                <a:ea typeface="Calibri" panose="020F0502020204030204" pitchFamily="34" charset="0"/>
                <a:cs typeface="Calibri" panose="020F0502020204030204" pitchFamily="34" charset="0"/>
              </a:rPr>
              <a:t>entorinal</a:t>
            </a:r>
            <a:r>
              <a:rPr lang="tr-TR" sz="1700" dirty="0">
                <a:latin typeface="Calibri" panose="020F0502020204030204" pitchFamily="34" charset="0"/>
                <a:ea typeface="Calibri" panose="020F0502020204030204" pitchFamily="34" charset="0"/>
                <a:cs typeface="Calibri" panose="020F0502020204030204" pitchFamily="34" charset="0"/>
              </a:rPr>
              <a:t> kortesin 3. tabakasındaki paralel örgütlenmiş döngülerde bilgiler ayrışır.)</a:t>
            </a:r>
          </a:p>
          <a:p>
            <a:pPr marL="342900" lvl="0" indent="-342900" algn="just">
              <a:lnSpc>
                <a:spcPct val="150000"/>
              </a:lnSpc>
              <a:spcAft>
                <a:spcPts val="800"/>
              </a:spcAft>
              <a:buClr>
                <a:srgbClr val="C00000"/>
              </a:buClr>
              <a:buFont typeface="Wingdings" panose="05000000000000000000" pitchFamily="2" charset="2"/>
              <a:buChar char="v"/>
            </a:pPr>
            <a:endParaRPr lang="tr-TR" sz="1700" dirty="0">
              <a:latin typeface="Calibri" panose="020F0502020204030204" pitchFamily="34" charset="0"/>
              <a:ea typeface="Calibri" panose="020F0502020204030204" pitchFamily="34" charset="0"/>
              <a:cs typeface="Calibri" panose="020F0502020204030204" pitchFamily="34" charset="0"/>
            </a:endParaRPr>
          </a:p>
          <a:p>
            <a:pPr marL="342900" lvl="0" indent="-342900" algn="just">
              <a:lnSpc>
                <a:spcPct val="150000"/>
              </a:lnSpc>
              <a:spcAft>
                <a:spcPts val="800"/>
              </a:spcAft>
              <a:buClr>
                <a:srgbClr val="C00000"/>
              </a:buClr>
              <a:buFont typeface="Wingdings" panose="05000000000000000000" pitchFamily="2" charset="2"/>
              <a:buChar char="v"/>
            </a:pPr>
            <a:endParaRPr lang="tr-TR" sz="1700" dirty="0">
              <a:latin typeface="Calibri" panose="020F0502020204030204" pitchFamily="34" charset="0"/>
              <a:ea typeface="Calibri" panose="020F0502020204030204" pitchFamily="34" charset="0"/>
              <a:cs typeface="Calibri" panose="020F0502020204030204" pitchFamily="34" charset="0"/>
            </a:endParaRPr>
          </a:p>
        </p:txBody>
      </p:sp>
      <p:sp>
        <p:nvSpPr>
          <p:cNvPr id="4" name="Metin kutusu 3">
            <a:extLst>
              <a:ext uri="{FF2B5EF4-FFF2-40B4-BE49-F238E27FC236}">
                <a16:creationId xmlns:a16="http://schemas.microsoft.com/office/drawing/2014/main" id="{7E24F026-FD12-45E5-ACED-21867DC3D09F}"/>
              </a:ext>
            </a:extLst>
          </p:cNvPr>
          <p:cNvSpPr txBox="1"/>
          <p:nvPr/>
        </p:nvSpPr>
        <p:spPr>
          <a:xfrm>
            <a:off x="140934" y="4334549"/>
            <a:ext cx="6093994" cy="2219069"/>
          </a:xfrm>
          <a:prstGeom prst="rect">
            <a:avLst/>
          </a:prstGeom>
          <a:noFill/>
        </p:spPr>
        <p:txBody>
          <a:bodyPr wrap="square">
            <a:spAutoFit/>
          </a:bodyPr>
          <a:lstStyle/>
          <a:p>
            <a:pPr marL="742950" marR="0" lvl="1" indent="-285750" algn="just" defTabSz="914400" rtl="0" eaLnBrk="1" fontAlgn="auto" latinLnBrk="0" hangingPunct="1">
              <a:lnSpc>
                <a:spcPct val="150000"/>
              </a:lnSpc>
              <a:spcBef>
                <a:spcPts val="0"/>
              </a:spcBef>
              <a:spcAft>
                <a:spcPts val="800"/>
              </a:spcAft>
              <a:buClr>
                <a:srgbClr val="C00000"/>
              </a:buClr>
              <a:buSzTx/>
              <a:buFont typeface="Wingdings" panose="05000000000000000000" pitchFamily="2" charset="2"/>
              <a:buChar char="§"/>
              <a:tabLst/>
              <a:defRPr/>
            </a:pPr>
            <a:r>
              <a:rPr kumimoji="0" lang="tr-TR" sz="1700" b="0" i="0" u="none" strike="noStrike" kern="1200" cap="none" spc="0" normalizeH="0" baseline="0" noProof="0" dirty="0" err="1">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Multimodal</a:t>
            </a:r>
            <a:r>
              <a:rPr kumimoji="0" lang="tr-TR" sz="17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 bellek izlerinin (</a:t>
            </a:r>
            <a:r>
              <a:rPr kumimoji="0" lang="tr-TR" sz="1700" b="0" i="0" u="none" strike="noStrike" kern="1200" cap="none" spc="0" normalizeH="0" baseline="0" noProof="0" dirty="0" err="1">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memory</a:t>
            </a:r>
            <a:r>
              <a:rPr kumimoji="0" lang="tr-TR" sz="17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 </a:t>
            </a:r>
            <a:r>
              <a:rPr kumimoji="0" lang="tr-TR" sz="1700" b="0" i="0" u="none" strike="noStrike" kern="1200" cap="none" spc="0" normalizeH="0" baseline="0" noProof="0" dirty="0" err="1">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trace</a:t>
            </a:r>
            <a:r>
              <a:rPr kumimoji="0" lang="tr-TR" sz="17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 oluşması</a:t>
            </a:r>
          </a:p>
          <a:p>
            <a:pPr marL="742950" marR="0" lvl="1" indent="-285750" algn="just" defTabSz="914400" rtl="0" eaLnBrk="1" fontAlgn="auto" latinLnBrk="0" hangingPunct="1">
              <a:lnSpc>
                <a:spcPct val="150000"/>
              </a:lnSpc>
              <a:spcBef>
                <a:spcPts val="0"/>
              </a:spcBef>
              <a:spcAft>
                <a:spcPts val="800"/>
              </a:spcAft>
              <a:buClr>
                <a:srgbClr val="C00000"/>
              </a:buClr>
              <a:buSzTx/>
              <a:buFont typeface="Wingdings" panose="05000000000000000000" pitchFamily="2" charset="2"/>
              <a:buChar char="§"/>
              <a:tabLst/>
              <a:defRPr/>
            </a:pPr>
            <a:r>
              <a:rPr kumimoji="0" lang="tr-TR" sz="1700" b="0" i="0" u="none" strike="noStrike" kern="1200" cap="none" spc="0" normalizeH="0" baseline="0" noProof="0" dirty="0" err="1">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Multimodal</a:t>
            </a:r>
            <a:r>
              <a:rPr kumimoji="0" lang="tr-TR" sz="17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 mekânsal unsurlar arasındaki bağlar sonucu </a:t>
            </a:r>
            <a:r>
              <a:rPr kumimoji="0" lang="tr-TR" sz="1700" b="0" i="0" u="none" strike="noStrike" kern="1200" cap="none" spc="0" normalizeH="0" baseline="0" noProof="0" dirty="0" err="1">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yöngüdümünün</a:t>
            </a:r>
            <a:r>
              <a:rPr kumimoji="0" lang="tr-TR" sz="17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 oluşması;</a:t>
            </a:r>
          </a:p>
          <a:p>
            <a:pPr marL="742950" marR="0" lvl="1" indent="-285750" algn="just" defTabSz="914400" rtl="0" eaLnBrk="1" fontAlgn="auto" latinLnBrk="0" hangingPunct="1">
              <a:lnSpc>
                <a:spcPct val="150000"/>
              </a:lnSpc>
              <a:spcBef>
                <a:spcPts val="0"/>
              </a:spcBef>
              <a:spcAft>
                <a:spcPts val="800"/>
              </a:spcAft>
              <a:buClr>
                <a:srgbClr val="C00000"/>
              </a:buClr>
              <a:buSzTx/>
              <a:buFont typeface="Wingdings" panose="05000000000000000000" pitchFamily="2" charset="2"/>
              <a:buChar char="§"/>
              <a:tabLst/>
              <a:defRPr/>
            </a:pPr>
            <a:r>
              <a:rPr kumimoji="0" lang="tr-TR" sz="17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 Özellikler arasındaki bağlantıların </a:t>
            </a:r>
            <a:r>
              <a:rPr kumimoji="0" lang="tr-TR" sz="1700" b="0" i="0" u="none" strike="noStrike" kern="1200" cap="none" spc="0" normalizeH="0" baseline="0" noProof="0" dirty="0" err="1">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episodları</a:t>
            </a:r>
            <a:r>
              <a:rPr kumimoji="0" lang="tr-TR" sz="17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 ve nihai olarak da anısal belleği (</a:t>
            </a:r>
            <a:r>
              <a:rPr kumimoji="0" lang="tr-TR" sz="1700" b="0" i="0" u="none" strike="noStrike" kern="1200" cap="none" spc="0" normalizeH="0" baseline="0" noProof="0" dirty="0" err="1">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episodic</a:t>
            </a:r>
            <a:r>
              <a:rPr kumimoji="0" lang="tr-TR" sz="17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 </a:t>
            </a:r>
            <a:r>
              <a:rPr kumimoji="0" lang="tr-TR" sz="1700" b="0" i="0" u="none" strike="noStrike" kern="1200" cap="none" spc="0" normalizeH="0" baseline="0" noProof="0" dirty="0" err="1">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memory</a:t>
            </a:r>
            <a:r>
              <a:rPr kumimoji="0" lang="tr-TR" sz="17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 oluşturması</a:t>
            </a:r>
          </a:p>
        </p:txBody>
      </p:sp>
      <p:pic>
        <p:nvPicPr>
          <p:cNvPr id="6" name="Resim 5">
            <a:extLst>
              <a:ext uri="{FF2B5EF4-FFF2-40B4-BE49-F238E27FC236}">
                <a16:creationId xmlns:a16="http://schemas.microsoft.com/office/drawing/2014/main" id="{66ECE1FA-6B62-4A29-A70A-4DF9078A292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300445" y="3381439"/>
            <a:ext cx="5718903" cy="2606766"/>
          </a:xfrm>
          <a:prstGeom prst="rect">
            <a:avLst/>
          </a:prstGeom>
        </p:spPr>
      </p:pic>
      <p:sp>
        <p:nvSpPr>
          <p:cNvPr id="8" name="Metin kutusu 7">
            <a:extLst>
              <a:ext uri="{FF2B5EF4-FFF2-40B4-BE49-F238E27FC236}">
                <a16:creationId xmlns:a16="http://schemas.microsoft.com/office/drawing/2014/main" id="{D45946F2-1AF3-4B78-A6DF-8552D6DB1832}"/>
              </a:ext>
            </a:extLst>
          </p:cNvPr>
          <p:cNvSpPr txBox="1"/>
          <p:nvPr/>
        </p:nvSpPr>
        <p:spPr>
          <a:xfrm>
            <a:off x="226912" y="3701172"/>
            <a:ext cx="11024822" cy="718145"/>
          </a:xfrm>
          <a:prstGeom prst="rect">
            <a:avLst/>
          </a:prstGeom>
          <a:noFill/>
        </p:spPr>
        <p:txBody>
          <a:bodyPr wrap="square">
            <a:spAutoFit/>
          </a:bodyPr>
          <a:lstStyle/>
          <a:p>
            <a:pPr marL="342900" marR="0" lvl="0" indent="-342900" algn="just" defTabSz="914400" rtl="0" eaLnBrk="1" fontAlgn="auto" latinLnBrk="0" hangingPunct="1">
              <a:spcBef>
                <a:spcPts val="0"/>
              </a:spcBef>
              <a:spcAft>
                <a:spcPts val="800"/>
              </a:spcAft>
              <a:buClr>
                <a:srgbClr val="C00000"/>
              </a:buClr>
              <a:buSzTx/>
              <a:buFont typeface="Wingdings" panose="05000000000000000000" pitchFamily="2" charset="2"/>
              <a:buChar char="v"/>
              <a:tabLst/>
              <a:defRPr/>
            </a:pPr>
            <a:r>
              <a:rPr kumimoji="0" lang="tr-TR" sz="17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İlişkisel işlemleme sonucunda, </a:t>
            </a:r>
            <a:r>
              <a:rPr kumimoji="0" lang="tr-TR" sz="1700" b="0" i="0" u="none" strike="noStrike" kern="1200" cap="none" spc="0" normalizeH="0" baseline="0" noProof="0" dirty="0" err="1">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hippokampusa</a:t>
            </a:r>
            <a:r>
              <a:rPr kumimoji="0" lang="tr-TR" sz="17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 atfedilen</a:t>
            </a:r>
          </a:p>
          <a:p>
            <a:pPr marR="0" lvl="0" algn="just" defTabSz="914400" rtl="0" eaLnBrk="1" fontAlgn="auto" latinLnBrk="0" hangingPunct="1">
              <a:spcBef>
                <a:spcPts val="0"/>
              </a:spcBef>
              <a:spcAft>
                <a:spcPts val="800"/>
              </a:spcAft>
              <a:buClr>
                <a:srgbClr val="C00000"/>
              </a:buClr>
              <a:buSzTx/>
              <a:tabLst/>
              <a:defRPr/>
            </a:pPr>
            <a:r>
              <a:rPr lang="tr-TR" sz="1700" dirty="0">
                <a:solidFill>
                  <a:prstClr val="black"/>
                </a:solidFill>
                <a:latin typeface="Calibri" panose="020F0502020204030204" pitchFamily="34" charset="0"/>
                <a:ea typeface="Calibri" panose="020F0502020204030204" pitchFamily="34" charset="0"/>
                <a:cs typeface="Calibri" panose="020F0502020204030204" pitchFamily="34" charset="0"/>
              </a:rPr>
              <a:t>        </a:t>
            </a:r>
            <a:r>
              <a:rPr kumimoji="0" lang="tr-TR" sz="17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bilişsel işlevlerin gerçekleşmesi. Örnekler: </a:t>
            </a:r>
          </a:p>
        </p:txBody>
      </p:sp>
    </p:spTree>
    <p:extLst>
      <p:ext uri="{BB962C8B-B14F-4D97-AF65-F5344CB8AC3E}">
        <p14:creationId xmlns:p14="http://schemas.microsoft.com/office/powerpoint/2010/main" val="33536576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etin kutusu 2">
            <a:extLst>
              <a:ext uri="{FF2B5EF4-FFF2-40B4-BE49-F238E27FC236}">
                <a16:creationId xmlns:a16="http://schemas.microsoft.com/office/drawing/2014/main" id="{913A7CDF-134A-4247-88A8-915FB2C64C96}"/>
              </a:ext>
            </a:extLst>
          </p:cNvPr>
          <p:cNvSpPr txBox="1"/>
          <p:nvPr/>
        </p:nvSpPr>
        <p:spPr>
          <a:xfrm>
            <a:off x="396835" y="85268"/>
            <a:ext cx="10216896" cy="2208553"/>
          </a:xfrm>
          <a:prstGeom prst="rect">
            <a:avLst/>
          </a:prstGeom>
          <a:noFill/>
        </p:spPr>
        <p:txBody>
          <a:bodyPr wrap="square">
            <a:spAutoFit/>
          </a:bodyPr>
          <a:lstStyle/>
          <a:p>
            <a:pPr marL="285750" marR="0" lvl="0" indent="-285750" algn="just" defTabSz="914400" rtl="0" eaLnBrk="1" fontAlgn="auto" latinLnBrk="0" hangingPunct="1">
              <a:lnSpc>
                <a:spcPct val="150000"/>
              </a:lnSpc>
              <a:spcBef>
                <a:spcPts val="0"/>
              </a:spcBef>
              <a:spcAft>
                <a:spcPts val="800"/>
              </a:spcAft>
              <a:buClr>
                <a:srgbClr val="C00000"/>
              </a:buClr>
              <a:buSzTx/>
              <a:buFont typeface="Wingdings" panose="05000000000000000000" pitchFamily="2" charset="2"/>
              <a:buChar char="v"/>
              <a:tabLst/>
              <a:defRPr/>
            </a:pPr>
            <a:r>
              <a:rPr kumimoji="0" lang="tr-TR" sz="1600" b="0" i="0" u="none" strike="noStrike" kern="1200" cap="none" spc="0" normalizeH="0" baseline="0" noProof="0" dirty="0" err="1">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Teta</a:t>
            </a:r>
            <a:r>
              <a:rPr kumimoji="0" lang="tr-TR" sz="16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 </a:t>
            </a:r>
            <a:r>
              <a:rPr kumimoji="0" lang="tr-TR" sz="1600" b="0" i="0" u="none" strike="noStrike" kern="1200" cap="none" spc="0" normalizeH="0" baseline="0" noProof="0" dirty="0" err="1">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hippokampal</a:t>
            </a:r>
            <a:r>
              <a:rPr kumimoji="0" lang="tr-TR" sz="16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 fizyolojinin temel özelliğidir ve… </a:t>
            </a:r>
          </a:p>
          <a:p>
            <a:pPr marL="285750" marR="0" lvl="0" indent="-285750" algn="just" defTabSz="914400" rtl="0" eaLnBrk="1" fontAlgn="auto" latinLnBrk="0" hangingPunct="1">
              <a:lnSpc>
                <a:spcPct val="150000"/>
              </a:lnSpc>
              <a:spcBef>
                <a:spcPts val="0"/>
              </a:spcBef>
              <a:spcAft>
                <a:spcPts val="800"/>
              </a:spcAft>
              <a:buClr>
                <a:srgbClr val="C00000"/>
              </a:buClr>
              <a:buSzTx/>
              <a:buFont typeface="Wingdings" panose="05000000000000000000" pitchFamily="2" charset="2"/>
              <a:buChar char="v"/>
              <a:tabLst/>
              <a:defRPr/>
            </a:pPr>
            <a:r>
              <a:rPr kumimoji="0" lang="tr-TR" sz="1600" b="0" i="0" u="none" strike="noStrike" kern="1200" cap="none" spc="0" normalizeH="0" baseline="0" noProof="0" dirty="0" err="1">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Tetanın</a:t>
            </a:r>
            <a:r>
              <a:rPr kumimoji="0" lang="tr-TR" sz="16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 temsil ettiği bilişsel-duygusal işlemleme türleri de </a:t>
            </a:r>
            <a:r>
              <a:rPr kumimoji="0" lang="tr-TR" sz="1600" b="0" i="0" u="none" strike="noStrike" kern="1200" cap="none" spc="0" normalizeH="0" baseline="0" noProof="0" dirty="0" err="1">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hippokampusun</a:t>
            </a:r>
            <a:r>
              <a:rPr kumimoji="0" lang="tr-TR" sz="16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 bilgi </a:t>
            </a:r>
            <a:r>
              <a:rPr kumimoji="0" lang="tr-TR" sz="1600" b="0" i="0" u="none" strike="noStrike" kern="1200" cap="none" spc="0" normalizeH="0" baseline="0" noProof="0" dirty="0" err="1">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işlemlemeye</a:t>
            </a:r>
            <a:r>
              <a:rPr kumimoji="0" lang="tr-TR" sz="16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 ve bilişe katkısıdır. </a:t>
            </a:r>
          </a:p>
          <a:p>
            <a:pPr marL="285750" marR="0" lvl="0" indent="-285750" algn="just" defTabSz="914400" rtl="0" eaLnBrk="1" fontAlgn="auto" latinLnBrk="0" hangingPunct="1">
              <a:lnSpc>
                <a:spcPct val="150000"/>
              </a:lnSpc>
              <a:spcBef>
                <a:spcPts val="0"/>
              </a:spcBef>
              <a:spcAft>
                <a:spcPts val="800"/>
              </a:spcAft>
              <a:buClr>
                <a:srgbClr val="C00000"/>
              </a:buClr>
              <a:buSzTx/>
              <a:buFont typeface="Wingdings" panose="05000000000000000000" pitchFamily="2" charset="2"/>
              <a:buChar char="v"/>
              <a:tabLst/>
              <a:defRPr/>
            </a:pPr>
            <a:r>
              <a:rPr kumimoji="0" lang="tr-TR" sz="16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Ancak </a:t>
            </a:r>
            <a:r>
              <a:rPr kumimoji="0" lang="tr-TR" sz="1600" b="0" i="0" u="none" strike="noStrike" kern="1200" cap="none" spc="0" normalizeH="0" baseline="0" noProof="0" dirty="0" err="1">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teta</a:t>
            </a:r>
            <a:r>
              <a:rPr kumimoji="0" lang="tr-TR" sz="16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 sadece </a:t>
            </a:r>
            <a:r>
              <a:rPr kumimoji="0" lang="tr-TR" sz="1600" b="0" i="0" u="none" strike="noStrike" kern="1200" cap="none" spc="0" normalizeH="0" baseline="0" noProof="0" dirty="0" err="1">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hippokampusun</a:t>
            </a:r>
            <a:r>
              <a:rPr kumimoji="0" lang="tr-TR" sz="16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 bir özelliği değildir.</a:t>
            </a:r>
          </a:p>
          <a:p>
            <a:pPr marL="285750" marR="0" lvl="0" indent="-285750" algn="just" defTabSz="914400" rtl="0" eaLnBrk="1" fontAlgn="auto" latinLnBrk="0" hangingPunct="1">
              <a:lnSpc>
                <a:spcPct val="150000"/>
              </a:lnSpc>
              <a:spcBef>
                <a:spcPts val="0"/>
              </a:spcBef>
              <a:spcAft>
                <a:spcPts val="800"/>
              </a:spcAft>
              <a:buClr>
                <a:srgbClr val="C00000"/>
              </a:buClr>
              <a:buSzTx/>
              <a:buFont typeface="Wingdings" panose="05000000000000000000" pitchFamily="2" charset="2"/>
              <a:buChar char="v"/>
              <a:tabLst/>
              <a:defRPr/>
            </a:pPr>
            <a:r>
              <a:rPr kumimoji="0" lang="tr-TR" sz="1600" b="0" i="0" u="none" strike="noStrike" kern="1200" cap="none" spc="0" normalizeH="0" baseline="0" noProof="0" dirty="0" err="1">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Teta</a:t>
            </a:r>
            <a:r>
              <a:rPr kumimoji="0" lang="tr-TR" sz="16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 salınımı, korteks </a:t>
            </a:r>
            <a:r>
              <a:rPr kumimoji="0" lang="en-US" sz="16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a:t>
            </a:r>
            <a:r>
              <a:rPr kumimoji="0" lang="tr-TR" sz="1600" b="0" i="0" u="none" strike="noStrike" kern="1200" cap="none" spc="0" normalizeH="0" baseline="0" noProof="0" dirty="0" err="1">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örn</a:t>
            </a:r>
            <a:r>
              <a:rPr kumimoji="0" lang="tr-TR" sz="16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 </a:t>
            </a:r>
            <a:r>
              <a:rPr kumimoji="0" lang="en-US" sz="16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prefrontal, parieto-temporo-o</a:t>
            </a:r>
            <a:r>
              <a:rPr kumimoji="0" lang="tr-TR" sz="1600" b="0" i="0" u="none" strike="noStrike" kern="1200" cap="none" spc="0" normalizeH="0" baseline="0" noProof="0" dirty="0" err="1">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ksi</a:t>
            </a:r>
            <a:r>
              <a:rPr kumimoji="0" lang="en-US" sz="1600" b="0" i="0" u="none" strike="noStrike" kern="1200" cap="none" spc="0" normalizeH="0" baseline="0" noProof="0" dirty="0" err="1">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pital</a:t>
            </a:r>
            <a:r>
              <a:rPr kumimoji="0" lang="en-US" sz="16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 limbic) </a:t>
            </a:r>
            <a:r>
              <a:rPr kumimoji="0" lang="tr-TR" sz="16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ve </a:t>
            </a:r>
            <a:r>
              <a:rPr kumimoji="0" lang="tr-TR" sz="1600" b="0" i="0" u="none" strike="noStrike" kern="1200" cap="none" spc="0" normalizeH="0" baseline="0" noProof="0" dirty="0" err="1">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korteksaltı</a:t>
            </a:r>
            <a:r>
              <a:rPr kumimoji="0" lang="tr-TR" sz="16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 yapılara seçici olarak yayılmış olan bir sistemin </a:t>
            </a:r>
            <a:r>
              <a:rPr kumimoji="0" lang="tr-TR" sz="1600" b="0" i="0" u="none" strike="noStrike" kern="1200" cap="none" spc="0" normalizeH="0" baseline="0" noProof="0" dirty="0" err="1">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elektrofizyolojik</a:t>
            </a:r>
            <a:r>
              <a:rPr kumimoji="0" lang="tr-TR" sz="16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 özelliğidir. </a:t>
            </a:r>
          </a:p>
        </p:txBody>
      </p:sp>
      <p:pic>
        <p:nvPicPr>
          <p:cNvPr id="5" name="Picture 18">
            <a:extLst>
              <a:ext uri="{FF2B5EF4-FFF2-40B4-BE49-F238E27FC236}">
                <a16:creationId xmlns:a16="http://schemas.microsoft.com/office/drawing/2014/main" id="{EC8F2A79-AA73-499D-9277-2530E2E72CD0}"/>
              </a:ext>
            </a:extLst>
          </p:cNvPr>
          <p:cNvPicPr>
            <a:picLocks noChangeAspect="1" noChangeArrowheads="1"/>
          </p:cNvPicPr>
          <p:nvPr/>
        </p:nvPicPr>
        <p:blipFill>
          <a:blip r:embed="rId3">
            <a:lum bright="-20000" contrast="40000"/>
          </a:blip>
          <a:srcRect/>
          <a:stretch>
            <a:fillRect/>
          </a:stretch>
        </p:blipFill>
        <p:spPr bwMode="auto">
          <a:xfrm>
            <a:off x="469230" y="3572081"/>
            <a:ext cx="3693696" cy="2371521"/>
          </a:xfrm>
          <a:prstGeom prst="roundRect">
            <a:avLst>
              <a:gd name="adj" fmla="val 4167"/>
            </a:avLst>
          </a:prstGeom>
          <a:solidFill>
            <a:srgbClr val="FFFFFF"/>
          </a:solidFill>
          <a:ln w="76200" cap="sq">
            <a:solidFill>
              <a:srgbClr val="292929"/>
            </a:solidFill>
            <a:miter lim="800000"/>
          </a:ln>
          <a:effectLst>
            <a:reflection blurRad="12700" stA="28000" endPos="28000" dist="5000" dir="5400000" sy="-100000" algn="bl" rotWithShape="0"/>
          </a:effectLst>
          <a:scene3d>
            <a:camera prst="orthographicFront"/>
            <a:lightRig rig="threePt" dir="t">
              <a:rot lat="0" lon="0" rev="2700000"/>
            </a:lightRig>
          </a:scene3d>
          <a:sp3d>
            <a:bevelT h="38100"/>
            <a:contourClr>
              <a:srgbClr val="C0C0C0"/>
            </a:contourClr>
          </a:sp3d>
        </p:spPr>
      </p:pic>
      <p:pic>
        <p:nvPicPr>
          <p:cNvPr id="9" name="Resim 8" descr="metin içeren bir resim&#10;&#10;Açıklama otomatik olarak oluşturuldu">
            <a:extLst>
              <a:ext uri="{FF2B5EF4-FFF2-40B4-BE49-F238E27FC236}">
                <a16:creationId xmlns:a16="http://schemas.microsoft.com/office/drawing/2014/main" id="{45596913-AAD4-43E5-8978-A3349226299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448774" y="4225081"/>
            <a:ext cx="6801799" cy="1571844"/>
          </a:xfrm>
          <a:prstGeom prst="rect">
            <a:avLst/>
          </a:prstGeom>
        </p:spPr>
      </p:pic>
      <p:pic>
        <p:nvPicPr>
          <p:cNvPr id="4" name="Resim 3">
            <a:extLst>
              <a:ext uri="{FF2B5EF4-FFF2-40B4-BE49-F238E27FC236}">
                <a16:creationId xmlns:a16="http://schemas.microsoft.com/office/drawing/2014/main" id="{858AB04C-E5DB-4692-AB04-F5843CB44F76}"/>
              </a:ext>
            </a:extLst>
          </p:cNvPr>
          <p:cNvPicPr>
            <a:picLocks noChangeAspect="1"/>
          </p:cNvPicPr>
          <p:nvPr/>
        </p:nvPicPr>
        <p:blipFill>
          <a:blip r:embed="rId5"/>
          <a:stretch>
            <a:fillRect/>
          </a:stretch>
        </p:blipFill>
        <p:spPr>
          <a:xfrm>
            <a:off x="70355" y="2542479"/>
            <a:ext cx="12005554" cy="773252"/>
          </a:xfrm>
          <a:prstGeom prst="rect">
            <a:avLst/>
          </a:prstGeom>
          <a:solidFill>
            <a:schemeClr val="accent2">
              <a:lumMod val="40000"/>
              <a:lumOff val="60000"/>
            </a:schemeClr>
          </a:solidFill>
        </p:spPr>
      </p:pic>
    </p:spTree>
    <p:extLst>
      <p:ext uri="{BB962C8B-B14F-4D97-AF65-F5344CB8AC3E}">
        <p14:creationId xmlns:p14="http://schemas.microsoft.com/office/powerpoint/2010/main" val="131239798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etin kutusu 2">
            <a:extLst>
              <a:ext uri="{FF2B5EF4-FFF2-40B4-BE49-F238E27FC236}">
                <a16:creationId xmlns:a16="http://schemas.microsoft.com/office/drawing/2014/main" id="{378AF6A9-513F-4EA3-93E9-8E9845EE214C}"/>
              </a:ext>
            </a:extLst>
          </p:cNvPr>
          <p:cNvSpPr txBox="1"/>
          <p:nvPr/>
        </p:nvSpPr>
        <p:spPr>
          <a:xfrm>
            <a:off x="49718" y="79393"/>
            <a:ext cx="8019855" cy="4260397"/>
          </a:xfrm>
          <a:prstGeom prst="rect">
            <a:avLst/>
          </a:prstGeom>
          <a:noFill/>
        </p:spPr>
        <p:txBody>
          <a:bodyPr wrap="square">
            <a:spAutoFit/>
          </a:bodyPr>
          <a:lstStyle/>
          <a:p>
            <a:pPr lvl="0" algn="just">
              <a:lnSpc>
                <a:spcPct val="150000"/>
              </a:lnSpc>
              <a:spcAft>
                <a:spcPts val="800"/>
              </a:spcAft>
              <a:buClr>
                <a:srgbClr val="C00000"/>
              </a:buClr>
            </a:pPr>
            <a:r>
              <a:rPr lang="tr-TR" sz="1600" b="1" i="1" dirty="0" err="1">
                <a:latin typeface="Calibri" panose="020F0502020204030204" pitchFamily="34" charset="0"/>
                <a:ea typeface="Calibri" panose="020F0502020204030204" pitchFamily="34" charset="0"/>
                <a:cs typeface="Calibri" panose="020F0502020204030204" pitchFamily="34" charset="0"/>
              </a:rPr>
              <a:t>Hippokampus</a:t>
            </a:r>
            <a:r>
              <a:rPr lang="tr-TR" sz="1600" b="1" i="1" dirty="0">
                <a:latin typeface="Calibri" panose="020F0502020204030204" pitchFamily="34" charset="0"/>
                <a:ea typeface="Calibri" panose="020F0502020204030204" pitchFamily="34" charset="0"/>
                <a:cs typeface="Calibri" panose="020F0502020204030204" pitchFamily="34" charset="0"/>
              </a:rPr>
              <a:t> ile diğer yapılar arasında, TETA SİSTEMİ ÜZERİNDEN, kurulan çok karmaşık ilişkiler (1) </a:t>
            </a:r>
            <a:r>
              <a:rPr lang="tr-TR" sz="1600" b="1" i="1" dirty="0">
                <a:solidFill>
                  <a:srgbClr val="C00000"/>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Calibri" panose="020F0502020204030204" pitchFamily="34" charset="0"/>
              </a:rPr>
              <a:t>«</a:t>
            </a:r>
            <a:r>
              <a:rPr lang="tr-TR" sz="1600" b="1" i="1" dirty="0" err="1">
                <a:solidFill>
                  <a:srgbClr val="C00000"/>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Calibri" panose="020F0502020204030204" pitchFamily="34" charset="0"/>
              </a:rPr>
              <a:t>kortiko-hippokampal</a:t>
            </a:r>
            <a:r>
              <a:rPr lang="tr-TR" sz="1600" b="1" i="1" dirty="0">
                <a:solidFill>
                  <a:srgbClr val="C00000"/>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Calibri" panose="020F0502020204030204" pitchFamily="34" charset="0"/>
              </a:rPr>
              <a:t>» </a:t>
            </a:r>
            <a:r>
              <a:rPr lang="tr-TR" sz="1600" b="1" i="1" dirty="0">
                <a:latin typeface="Calibri" panose="020F0502020204030204" pitchFamily="34" charset="0"/>
                <a:ea typeface="Calibri" panose="020F0502020204030204" pitchFamily="34" charset="0"/>
                <a:cs typeface="Calibri" panose="020F0502020204030204" pitchFamily="34" charset="0"/>
              </a:rPr>
              <a:t> etkileşime ve (2) bu etkileşim sonucu ortaya çıkan ya da pekişen biliş türlerine yol  açar.  </a:t>
            </a:r>
          </a:p>
          <a:p>
            <a:pPr marL="742950" lvl="1" indent="-285750" algn="just">
              <a:lnSpc>
                <a:spcPct val="150000"/>
              </a:lnSpc>
              <a:spcAft>
                <a:spcPts val="800"/>
              </a:spcAft>
              <a:buClr>
                <a:srgbClr val="C00000"/>
              </a:buClr>
              <a:buFont typeface="Wingdings" panose="05000000000000000000" pitchFamily="2" charset="2"/>
              <a:buChar char="§"/>
            </a:pPr>
            <a:r>
              <a:rPr lang="tr-TR" sz="1600" dirty="0" err="1">
                <a:latin typeface="Calibri" panose="020F0502020204030204" pitchFamily="34" charset="0"/>
                <a:ea typeface="Calibri" panose="020F0502020204030204" pitchFamily="34" charset="0"/>
                <a:cs typeface="Calibri" panose="020F0502020204030204" pitchFamily="34" charset="0"/>
              </a:rPr>
              <a:t>Hippokampus</a:t>
            </a:r>
            <a:r>
              <a:rPr lang="tr-TR" sz="1600" dirty="0">
                <a:latin typeface="Calibri" panose="020F0502020204030204" pitchFamily="34" charset="0"/>
                <a:ea typeface="Calibri" panose="020F0502020204030204" pitchFamily="34" charset="0"/>
                <a:cs typeface="Calibri" panose="020F0502020204030204" pitchFamily="34" charset="0"/>
              </a:rPr>
              <a:t>-içi oluşan ilişkiler (</a:t>
            </a:r>
            <a:r>
              <a:rPr lang="tr-TR" sz="1600" b="1" i="1" dirty="0" err="1">
                <a:latin typeface="Calibri" panose="020F0502020204030204" pitchFamily="34" charset="0"/>
                <a:ea typeface="Calibri" panose="020F0502020204030204" pitchFamily="34" charset="0"/>
                <a:cs typeface="Calibri" panose="020F0502020204030204" pitchFamily="34" charset="0"/>
              </a:rPr>
              <a:t>binding</a:t>
            </a:r>
            <a:r>
              <a:rPr lang="tr-TR" sz="1600" dirty="0">
                <a:latin typeface="Calibri" panose="020F0502020204030204" pitchFamily="34" charset="0"/>
                <a:ea typeface="Calibri" panose="020F0502020204030204" pitchFamily="34" charset="0"/>
                <a:cs typeface="Calibri" panose="020F0502020204030204" pitchFamily="34" charset="0"/>
              </a:rPr>
              <a:t>) örneğin bellek izlerini oluşturur</a:t>
            </a:r>
          </a:p>
          <a:p>
            <a:pPr marL="742950" lvl="1" indent="-285750" algn="just">
              <a:lnSpc>
                <a:spcPct val="150000"/>
              </a:lnSpc>
              <a:spcAft>
                <a:spcPts val="800"/>
              </a:spcAft>
              <a:buClr>
                <a:srgbClr val="C00000"/>
              </a:buClr>
              <a:buFont typeface="Wingdings" panose="05000000000000000000" pitchFamily="2" charset="2"/>
              <a:buChar char="§"/>
            </a:pPr>
            <a:r>
              <a:rPr lang="tr-TR" sz="1600" dirty="0">
                <a:latin typeface="Calibri" panose="020F0502020204030204" pitchFamily="34" charset="0"/>
                <a:ea typeface="Calibri" panose="020F0502020204030204" pitchFamily="34" charset="0"/>
                <a:cs typeface="Calibri" panose="020F0502020204030204" pitchFamily="34" charset="0"/>
              </a:rPr>
              <a:t>Farklı yapılar arasında kurulan ilişkiler </a:t>
            </a:r>
            <a:r>
              <a:rPr lang="tr-TR" sz="1600" dirty="0" err="1">
                <a:latin typeface="Calibri" panose="020F0502020204030204" pitchFamily="34" charset="0"/>
                <a:ea typeface="Calibri" panose="020F0502020204030204" pitchFamily="34" charset="0"/>
                <a:cs typeface="Calibri" panose="020F0502020204030204" pitchFamily="34" charset="0"/>
              </a:rPr>
              <a:t>supramodal</a:t>
            </a:r>
            <a:r>
              <a:rPr lang="tr-TR" sz="1600" dirty="0">
                <a:latin typeface="Calibri" panose="020F0502020204030204" pitchFamily="34" charset="0"/>
                <a:ea typeface="Calibri" panose="020F0502020204030204" pitchFamily="34" charset="0"/>
                <a:cs typeface="Calibri" panose="020F0502020204030204" pitchFamily="34" charset="0"/>
              </a:rPr>
              <a:t> ve </a:t>
            </a:r>
            <a:r>
              <a:rPr lang="tr-TR" sz="1600" dirty="0" err="1">
                <a:latin typeface="Calibri" panose="020F0502020204030204" pitchFamily="34" charset="0"/>
                <a:ea typeface="Calibri" panose="020F0502020204030204" pitchFamily="34" charset="0"/>
                <a:cs typeface="Calibri" panose="020F0502020204030204" pitchFamily="34" charset="0"/>
              </a:rPr>
              <a:t>multimodal</a:t>
            </a:r>
            <a:r>
              <a:rPr lang="tr-TR" sz="1600" dirty="0">
                <a:latin typeface="Calibri" panose="020F0502020204030204" pitchFamily="34" charset="0"/>
                <a:ea typeface="Calibri" panose="020F0502020204030204" pitchFamily="34" charset="0"/>
                <a:cs typeface="Calibri" panose="020F0502020204030204" pitchFamily="34" charset="0"/>
              </a:rPr>
              <a:t> çağrışımları (</a:t>
            </a:r>
            <a:r>
              <a:rPr lang="tr-TR" sz="1600" b="1" i="1" dirty="0" err="1">
                <a:latin typeface="Calibri" panose="020F0502020204030204" pitchFamily="34" charset="0"/>
                <a:ea typeface="Calibri" panose="020F0502020204030204" pitchFamily="34" charset="0"/>
                <a:cs typeface="Calibri" panose="020F0502020204030204" pitchFamily="34" charset="0"/>
              </a:rPr>
              <a:t>association</a:t>
            </a:r>
            <a:r>
              <a:rPr lang="tr-TR" sz="1600" dirty="0">
                <a:latin typeface="Calibri" panose="020F0502020204030204" pitchFamily="34" charset="0"/>
                <a:ea typeface="Calibri" panose="020F0502020204030204" pitchFamily="34" charset="0"/>
                <a:cs typeface="Calibri" panose="020F0502020204030204" pitchFamily="34" charset="0"/>
              </a:rPr>
              <a:t>),  </a:t>
            </a:r>
            <a:r>
              <a:rPr lang="tr-TR" sz="1600" dirty="0" err="1">
                <a:latin typeface="Calibri" panose="020F0502020204030204" pitchFamily="34" charset="0"/>
                <a:ea typeface="Calibri" panose="020F0502020204030204" pitchFamily="34" charset="0"/>
                <a:cs typeface="Calibri" panose="020F0502020204030204" pitchFamily="34" charset="0"/>
              </a:rPr>
              <a:t>episodları</a:t>
            </a:r>
            <a:r>
              <a:rPr lang="tr-TR" sz="1600" dirty="0">
                <a:latin typeface="Calibri" panose="020F0502020204030204" pitchFamily="34" charset="0"/>
                <a:ea typeface="Calibri" panose="020F0502020204030204" pitchFamily="34" charset="0"/>
                <a:cs typeface="Calibri" panose="020F0502020204030204" pitchFamily="34" charset="0"/>
              </a:rPr>
              <a:t> ve nihai olarak da </a:t>
            </a:r>
            <a:r>
              <a:rPr lang="tr-TR" sz="1600" dirty="0" err="1">
                <a:latin typeface="Calibri" panose="020F0502020204030204" pitchFamily="34" charset="0"/>
                <a:ea typeface="Calibri" panose="020F0502020204030204" pitchFamily="34" charset="0"/>
                <a:cs typeface="Calibri" panose="020F0502020204030204" pitchFamily="34" charset="0"/>
              </a:rPr>
              <a:t>yöngüdüm</a:t>
            </a:r>
            <a:r>
              <a:rPr lang="tr-TR" sz="1600" dirty="0">
                <a:latin typeface="Calibri" panose="020F0502020204030204" pitchFamily="34" charset="0"/>
                <a:ea typeface="Calibri" panose="020F0502020204030204" pitchFamily="34" charset="0"/>
                <a:cs typeface="Calibri" panose="020F0502020204030204" pitchFamily="34" charset="0"/>
              </a:rPr>
              <a:t> ve </a:t>
            </a:r>
            <a:r>
              <a:rPr lang="tr-TR" sz="1600" dirty="0" err="1">
                <a:latin typeface="Calibri" panose="020F0502020204030204" pitchFamily="34" charset="0"/>
                <a:ea typeface="Calibri" panose="020F0502020204030204" pitchFamily="34" charset="0"/>
                <a:cs typeface="Calibri" panose="020F0502020204030204" pitchFamily="34" charset="0"/>
              </a:rPr>
              <a:t>episodik</a:t>
            </a:r>
            <a:r>
              <a:rPr lang="tr-TR" sz="1600" dirty="0">
                <a:latin typeface="Calibri" panose="020F0502020204030204" pitchFamily="34" charset="0"/>
                <a:ea typeface="Calibri" panose="020F0502020204030204" pitchFamily="34" charset="0"/>
                <a:cs typeface="Calibri" panose="020F0502020204030204" pitchFamily="34" charset="0"/>
              </a:rPr>
              <a:t> belleği oluşturur. </a:t>
            </a:r>
          </a:p>
          <a:p>
            <a:pPr marL="742950" lvl="1" indent="-285750" algn="just">
              <a:lnSpc>
                <a:spcPct val="150000"/>
              </a:lnSpc>
              <a:spcAft>
                <a:spcPts val="800"/>
              </a:spcAft>
              <a:buClr>
                <a:srgbClr val="C00000"/>
              </a:buClr>
              <a:buFont typeface="Wingdings" panose="05000000000000000000" pitchFamily="2" charset="2"/>
              <a:buChar char="§"/>
            </a:pPr>
            <a:r>
              <a:rPr lang="tr-TR" sz="1600" dirty="0" err="1">
                <a:latin typeface="Calibri" panose="020F0502020204030204" pitchFamily="34" charset="0"/>
                <a:ea typeface="Calibri" panose="020F0502020204030204" pitchFamily="34" charset="0"/>
                <a:cs typeface="Calibri" panose="020F0502020204030204" pitchFamily="34" charset="0"/>
              </a:rPr>
              <a:t>Teta</a:t>
            </a:r>
            <a:r>
              <a:rPr lang="tr-TR" sz="1600" dirty="0">
                <a:latin typeface="Calibri" panose="020F0502020204030204" pitchFamily="34" charset="0"/>
                <a:ea typeface="Calibri" panose="020F0502020204030204" pitchFamily="34" charset="0"/>
                <a:cs typeface="Calibri" panose="020F0502020204030204" pitchFamily="34" charset="0"/>
              </a:rPr>
              <a:t> ve diğer frekanslardaki salınımlar arasında kurulan ilişkiler farklı biliş türlerini temsil eder. </a:t>
            </a:r>
          </a:p>
          <a:p>
            <a:pPr lvl="1" algn="just">
              <a:lnSpc>
                <a:spcPct val="150000"/>
              </a:lnSpc>
              <a:spcAft>
                <a:spcPts val="800"/>
              </a:spcAft>
              <a:buClr>
                <a:srgbClr val="C00000"/>
              </a:buClr>
            </a:pPr>
            <a:r>
              <a:rPr lang="tr-TR" sz="1600" dirty="0">
                <a:latin typeface="Calibri" panose="020F0502020204030204" pitchFamily="34" charset="0"/>
                <a:ea typeface="Calibri" panose="020F0502020204030204" pitchFamily="34" charset="0"/>
                <a:cs typeface="Calibri" panose="020F0502020204030204" pitchFamily="34" charset="0"/>
              </a:rPr>
              <a:t>      Örnek:  </a:t>
            </a:r>
            <a:r>
              <a:rPr lang="tr-TR" sz="1600" dirty="0" err="1">
                <a:latin typeface="Calibri" panose="020F0502020204030204" pitchFamily="34" charset="0"/>
                <a:ea typeface="Calibri" panose="020F0502020204030204" pitchFamily="34" charset="0"/>
                <a:cs typeface="Calibri" panose="020F0502020204030204" pitchFamily="34" charset="0"/>
              </a:rPr>
              <a:t>Teta</a:t>
            </a:r>
            <a:r>
              <a:rPr lang="tr-TR" sz="1600" dirty="0">
                <a:latin typeface="Calibri" panose="020F0502020204030204" pitchFamily="34" charset="0"/>
                <a:ea typeface="Calibri" panose="020F0502020204030204" pitchFamily="34" charset="0"/>
                <a:cs typeface="Calibri" panose="020F0502020204030204" pitchFamily="34" charset="0"/>
              </a:rPr>
              <a:t> ve gamma binişmesi (</a:t>
            </a:r>
            <a:r>
              <a:rPr lang="tr-TR" sz="1600" b="1" i="1" dirty="0" err="1">
                <a:latin typeface="Calibri" panose="020F0502020204030204" pitchFamily="34" charset="0"/>
                <a:ea typeface="Calibri" panose="020F0502020204030204" pitchFamily="34" charset="0"/>
                <a:cs typeface="Calibri" panose="020F0502020204030204" pitchFamily="34" charset="0"/>
              </a:rPr>
              <a:t>superpositon</a:t>
            </a:r>
            <a:r>
              <a:rPr lang="tr-TR" sz="1600" dirty="0">
                <a:latin typeface="Calibri" panose="020F0502020204030204" pitchFamily="34" charset="0"/>
                <a:ea typeface="Calibri" panose="020F0502020204030204" pitchFamily="34" charset="0"/>
                <a:cs typeface="Calibri" panose="020F0502020204030204" pitchFamily="34" charset="0"/>
              </a:rPr>
              <a:t>) ve bunlar  arasındaki faz</a:t>
            </a:r>
          </a:p>
          <a:p>
            <a:pPr lvl="1" algn="just">
              <a:lnSpc>
                <a:spcPct val="150000"/>
              </a:lnSpc>
              <a:spcAft>
                <a:spcPts val="800"/>
              </a:spcAft>
              <a:buClr>
                <a:srgbClr val="C00000"/>
              </a:buClr>
            </a:pPr>
            <a:r>
              <a:rPr lang="tr-TR" sz="1600" dirty="0">
                <a:latin typeface="Calibri" panose="020F0502020204030204" pitchFamily="34" charset="0"/>
                <a:ea typeface="Calibri" panose="020F0502020204030204" pitchFamily="34" charset="0"/>
                <a:cs typeface="Calibri" panose="020F0502020204030204" pitchFamily="34" charset="0"/>
              </a:rPr>
              <a:t>       ilişkileri  bilişsel yükün derecelerini temsil eder. </a:t>
            </a:r>
          </a:p>
        </p:txBody>
      </p:sp>
      <p:sp>
        <p:nvSpPr>
          <p:cNvPr id="4" name="Metin kutusu 3">
            <a:extLst>
              <a:ext uri="{FF2B5EF4-FFF2-40B4-BE49-F238E27FC236}">
                <a16:creationId xmlns:a16="http://schemas.microsoft.com/office/drawing/2014/main" id="{3F7DC46E-8ADB-4C74-A740-286C93765E70}"/>
              </a:ext>
            </a:extLst>
          </p:cNvPr>
          <p:cNvSpPr txBox="1"/>
          <p:nvPr/>
        </p:nvSpPr>
        <p:spPr>
          <a:xfrm>
            <a:off x="12032" y="4541152"/>
            <a:ext cx="11935325" cy="2105961"/>
          </a:xfrm>
          <a:prstGeom prst="rect">
            <a:avLst/>
          </a:prstGeom>
          <a:noFill/>
        </p:spPr>
        <p:txBody>
          <a:bodyPr wrap="square">
            <a:spAutoFit/>
          </a:bodyPr>
          <a:lstStyle/>
          <a:p>
            <a:pPr marL="742950" marR="0" lvl="1" indent="-285750" algn="just" defTabSz="914400" rtl="0" eaLnBrk="1" fontAlgn="auto" latinLnBrk="0" hangingPunct="1">
              <a:lnSpc>
                <a:spcPct val="150000"/>
              </a:lnSpc>
              <a:spcBef>
                <a:spcPts val="0"/>
              </a:spcBef>
              <a:spcAft>
                <a:spcPts val="800"/>
              </a:spcAft>
              <a:buClr>
                <a:srgbClr val="C00000"/>
              </a:buClr>
              <a:buSzTx/>
              <a:buFont typeface="Wingdings" panose="05000000000000000000" pitchFamily="2" charset="2"/>
              <a:buChar char="§"/>
              <a:tabLst/>
              <a:defRPr/>
            </a:pPr>
            <a:r>
              <a:rPr kumimoji="0" lang="tr-TR" sz="16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Beyin alanları arasındaki </a:t>
            </a:r>
            <a:r>
              <a:rPr kumimoji="0" lang="tr-TR" sz="1600" b="0" i="0" u="none" strike="noStrike" kern="1200" cap="none" spc="0" normalizeH="0" baseline="0" noProof="0" dirty="0" err="1">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bağlantısallık</a:t>
            </a:r>
            <a:r>
              <a:rPr kumimoji="0" lang="tr-TR" sz="16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 (</a:t>
            </a:r>
            <a:r>
              <a:rPr kumimoji="0" lang="tr-TR" sz="1600" b="1" i="1" u="none" strike="noStrike" kern="1200" cap="none" spc="0" normalizeH="0" baseline="0" noProof="0" dirty="0" err="1">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connectivity</a:t>
            </a:r>
            <a:r>
              <a:rPr kumimoji="0" lang="tr-TR" sz="16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 ve olay-ilişkili </a:t>
            </a:r>
            <a:r>
              <a:rPr kumimoji="0" lang="tr-TR" sz="1600" b="0" i="0" u="none" strike="noStrike" kern="1200" cap="none" spc="0" normalizeH="0" baseline="0" noProof="0" dirty="0" err="1">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koherens</a:t>
            </a:r>
            <a:r>
              <a:rPr kumimoji="0" lang="tr-TR" sz="16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  örüntüleri de biliş türlerini ayrıca pekiştirir. Örnekler: </a:t>
            </a:r>
          </a:p>
          <a:p>
            <a:pPr marL="1200150" marR="0" lvl="2" indent="-285750" algn="just" defTabSz="914400" rtl="0" eaLnBrk="1" fontAlgn="auto" latinLnBrk="0" hangingPunct="1">
              <a:lnSpc>
                <a:spcPct val="150000"/>
              </a:lnSpc>
              <a:spcBef>
                <a:spcPts val="0"/>
              </a:spcBef>
              <a:spcAft>
                <a:spcPts val="800"/>
              </a:spcAft>
              <a:buClr>
                <a:srgbClr val="C00000"/>
              </a:buClr>
              <a:buSzTx/>
              <a:buFont typeface="Wingdings" panose="05000000000000000000" pitchFamily="2" charset="2"/>
              <a:buChar char="ü"/>
              <a:tabLst/>
              <a:defRPr/>
            </a:pPr>
            <a:r>
              <a:rPr kumimoji="0" lang="tr-TR" sz="1600" b="0" i="0" u="none" strike="noStrike" kern="1200" cap="none" spc="0" normalizeH="0" baseline="0" noProof="0" dirty="0" err="1">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Yöngüdüm</a:t>
            </a:r>
            <a:r>
              <a:rPr kumimoji="0" lang="tr-TR" sz="16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 </a:t>
            </a:r>
            <a:r>
              <a:rPr kumimoji="0" lang="tr-TR" sz="1600" b="0" i="0" u="none" strike="noStrike" kern="1200" cap="none" spc="0" normalizeH="0" baseline="0" noProof="0" dirty="0" err="1">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hippokampus</a:t>
            </a:r>
            <a:r>
              <a:rPr kumimoji="0" lang="tr-TR" sz="16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 ile mekanın </a:t>
            </a:r>
            <a:r>
              <a:rPr kumimoji="0" lang="tr-TR" sz="1600" b="0" i="0" u="none" strike="noStrike" kern="1200" cap="none" spc="0" normalizeH="0" baseline="0" noProof="0" dirty="0" err="1">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allosantrik</a:t>
            </a:r>
            <a:r>
              <a:rPr kumimoji="0" lang="tr-TR" sz="16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 ve egosantrik referans çerçevelerinden sorumlu beyin bölgeler arasındaki </a:t>
            </a:r>
            <a:r>
              <a:rPr kumimoji="0" lang="tr-TR" sz="1600" b="0" i="0" u="none" strike="noStrike" kern="1200" cap="none" spc="0" normalizeH="0" baseline="0" noProof="0" dirty="0" err="1">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bağlantısallığın</a:t>
            </a:r>
            <a:r>
              <a:rPr kumimoji="0" lang="tr-TR" sz="16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 sonucudur,</a:t>
            </a:r>
          </a:p>
          <a:p>
            <a:pPr marL="1200150" marR="0" lvl="2" indent="-285750" algn="just" defTabSz="914400" rtl="0" eaLnBrk="1" fontAlgn="auto" latinLnBrk="0" hangingPunct="1">
              <a:lnSpc>
                <a:spcPct val="150000"/>
              </a:lnSpc>
              <a:spcBef>
                <a:spcPts val="0"/>
              </a:spcBef>
              <a:spcAft>
                <a:spcPts val="800"/>
              </a:spcAft>
              <a:buClr>
                <a:srgbClr val="C00000"/>
              </a:buClr>
              <a:buSzTx/>
              <a:buFont typeface="Wingdings" panose="05000000000000000000" pitchFamily="2" charset="2"/>
              <a:buChar char="ü"/>
              <a:tabLst/>
              <a:defRPr/>
            </a:pPr>
            <a:r>
              <a:rPr kumimoji="0" lang="tr-TR" sz="16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Şema (</a:t>
            </a:r>
            <a:r>
              <a:rPr kumimoji="0" lang="tr-TR" sz="1600" b="0" i="0" u="none" strike="noStrike" kern="1200" cap="none" spc="0" normalizeH="0" baseline="0" noProof="0" dirty="0" err="1">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schema</a:t>
            </a:r>
            <a:r>
              <a:rPr kumimoji="0" lang="tr-TR" sz="16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 ve senaryoların (</a:t>
            </a:r>
            <a:r>
              <a:rPr kumimoji="0" lang="tr-TR" sz="1600" b="0" i="0" u="none" strike="noStrike" kern="1200" cap="none" spc="0" normalizeH="0" baseline="0" noProof="0" dirty="0" err="1">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script</a:t>
            </a:r>
            <a:r>
              <a:rPr kumimoji="0" lang="tr-TR" sz="16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 oluşmasını; </a:t>
            </a:r>
            <a:r>
              <a:rPr kumimoji="0" lang="tr-TR" sz="1600" b="0" i="0" u="none" strike="noStrike" kern="1200" cap="none" spc="0" normalizeH="0" baseline="0" noProof="0" dirty="0" err="1">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hippokampus</a:t>
            </a:r>
            <a:r>
              <a:rPr kumimoji="0" lang="tr-TR" sz="16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 ile (1) </a:t>
            </a:r>
            <a:r>
              <a:rPr kumimoji="0" lang="tr-TR" sz="1600" b="0" i="0" u="none" strike="noStrike" kern="1200" cap="none" spc="0" normalizeH="0" baseline="0" noProof="0" dirty="0" err="1">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multimodalite</a:t>
            </a:r>
            <a:r>
              <a:rPr kumimoji="0" lang="tr-TR" sz="16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 algılama alanları, (2) yüksek bilişsel  işlevlerden sorumlu alanları arasındaki </a:t>
            </a:r>
            <a:r>
              <a:rPr kumimoji="0" lang="tr-TR" sz="1600" b="0" i="0" u="none" strike="noStrike" kern="1200" cap="none" spc="0" normalizeH="0" baseline="0" noProof="0" dirty="0" err="1">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bağlantısallık</a:t>
            </a:r>
            <a:r>
              <a:rPr kumimoji="0" lang="tr-TR" sz="16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 (</a:t>
            </a:r>
            <a:r>
              <a:rPr kumimoji="0" lang="tr-TR" sz="1600" b="0" i="0" u="none" strike="noStrike" kern="1200" cap="none" spc="0" normalizeH="0" baseline="0" noProof="0" dirty="0" err="1">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koherens</a:t>
            </a:r>
            <a:r>
              <a:rPr kumimoji="0" lang="tr-TR" sz="16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 sağlar.. </a:t>
            </a:r>
          </a:p>
        </p:txBody>
      </p:sp>
      <p:pic>
        <p:nvPicPr>
          <p:cNvPr id="6" name="Resim 5">
            <a:extLst>
              <a:ext uri="{FF2B5EF4-FFF2-40B4-BE49-F238E27FC236}">
                <a16:creationId xmlns:a16="http://schemas.microsoft.com/office/drawing/2014/main" id="{22C5ACDC-F9DE-498B-86A4-AD356D2AACE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486078" y="240630"/>
            <a:ext cx="3313281" cy="4345791"/>
          </a:xfrm>
          <a:prstGeom prst="rect">
            <a:avLst/>
          </a:prstGeom>
        </p:spPr>
      </p:pic>
    </p:spTree>
    <p:extLst>
      <p:ext uri="{BB962C8B-B14F-4D97-AF65-F5344CB8AC3E}">
        <p14:creationId xmlns:p14="http://schemas.microsoft.com/office/powerpoint/2010/main" val="136019428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Resim 2">
            <a:extLst>
              <a:ext uri="{FF2B5EF4-FFF2-40B4-BE49-F238E27FC236}">
                <a16:creationId xmlns:a16="http://schemas.microsoft.com/office/drawing/2014/main" id="{53FB986F-FE40-4894-9085-4BC1368D7E8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12829" y="617523"/>
            <a:ext cx="9776540" cy="5616921"/>
          </a:xfrm>
          <a:prstGeom prst="rect">
            <a:avLst/>
          </a:prstGeom>
        </p:spPr>
      </p:pic>
      <p:sp>
        <p:nvSpPr>
          <p:cNvPr id="2" name="Metin kutusu 1">
            <a:extLst>
              <a:ext uri="{FF2B5EF4-FFF2-40B4-BE49-F238E27FC236}">
                <a16:creationId xmlns:a16="http://schemas.microsoft.com/office/drawing/2014/main" id="{2F93E451-8789-438D-A890-D74387DF45B5}"/>
              </a:ext>
            </a:extLst>
          </p:cNvPr>
          <p:cNvSpPr txBox="1"/>
          <p:nvPr/>
        </p:nvSpPr>
        <p:spPr>
          <a:xfrm>
            <a:off x="2938272" y="6205728"/>
            <a:ext cx="5680979" cy="461665"/>
          </a:xfrm>
          <a:prstGeom prst="rect">
            <a:avLst/>
          </a:prstGeom>
          <a:noFill/>
        </p:spPr>
        <p:txBody>
          <a:bodyPr wrap="none" rtlCol="0">
            <a:spAutoFit/>
          </a:bodyPr>
          <a:lstStyle/>
          <a:p>
            <a:r>
              <a:rPr lang="tr-TR" sz="2400" dirty="0" err="1">
                <a:effectLst>
                  <a:outerShdw blurRad="38100" dist="38100" dir="2700000" algn="tl">
                    <a:srgbClr val="000000">
                      <a:alpha val="43137"/>
                    </a:srgbClr>
                  </a:outerShdw>
                </a:effectLst>
              </a:rPr>
              <a:t>Nörobilişsel</a:t>
            </a:r>
            <a:r>
              <a:rPr lang="tr-TR" sz="2400" dirty="0">
                <a:effectLst>
                  <a:outerShdw blurRad="38100" dist="38100" dir="2700000" algn="tl">
                    <a:srgbClr val="000000">
                      <a:alpha val="43137"/>
                    </a:srgbClr>
                  </a:outerShdw>
                </a:effectLst>
              </a:rPr>
              <a:t> işlevlerde beynin TETA SİNİRAĞI</a:t>
            </a:r>
            <a:endParaRPr lang="en-US" sz="2400" dirty="0">
              <a:effectLst>
                <a:outerShdw blurRad="38100" dist="38100" dir="2700000" algn="tl">
                  <a:srgbClr val="000000">
                    <a:alpha val="43137"/>
                  </a:srgbClr>
                </a:outerShdw>
              </a:effectLst>
            </a:endParaRPr>
          </a:p>
        </p:txBody>
      </p:sp>
      <p:sp>
        <p:nvSpPr>
          <p:cNvPr id="5" name="Metin kutusu 4">
            <a:extLst>
              <a:ext uri="{FF2B5EF4-FFF2-40B4-BE49-F238E27FC236}">
                <a16:creationId xmlns:a16="http://schemas.microsoft.com/office/drawing/2014/main" id="{52CACF3E-0329-42E9-9599-2BDD3AC0FD56}"/>
              </a:ext>
            </a:extLst>
          </p:cNvPr>
          <p:cNvSpPr txBox="1"/>
          <p:nvPr/>
        </p:nvSpPr>
        <p:spPr>
          <a:xfrm>
            <a:off x="-60161" y="57918"/>
            <a:ext cx="12103772" cy="584775"/>
          </a:xfrm>
          <a:prstGeom prst="rect">
            <a:avLst/>
          </a:prstGeom>
          <a:noFill/>
        </p:spPr>
        <p:txBody>
          <a:bodyPr wrap="square">
            <a:spAutoFit/>
          </a:bodyPr>
          <a:lstStyle/>
          <a:p>
            <a:pPr algn="just"/>
            <a:r>
              <a:rPr lang="tr-TR" sz="1600" dirty="0">
                <a:effectLst/>
                <a:highlight>
                  <a:srgbClr val="C0C0C0"/>
                </a:highlight>
                <a:ea typeface="Times New Roman" panose="02020603050405020304" pitchFamily="18" charset="0"/>
              </a:rPr>
              <a:t>Karakaş, S. (</a:t>
            </a:r>
            <a:r>
              <a:rPr lang="tr-TR" sz="1600" dirty="0" err="1">
                <a:effectLst/>
                <a:highlight>
                  <a:srgbClr val="C0C0C0"/>
                </a:highlight>
                <a:ea typeface="Times New Roman" panose="02020603050405020304" pitchFamily="18" charset="0"/>
              </a:rPr>
              <a:t>published</a:t>
            </a:r>
            <a:r>
              <a:rPr lang="tr-TR" sz="1600" dirty="0">
                <a:effectLst/>
                <a:highlight>
                  <a:srgbClr val="C0C0C0"/>
                </a:highlight>
                <a:ea typeface="Times New Roman" panose="02020603050405020304" pitchFamily="18" charset="0"/>
              </a:rPr>
              <a:t> online </a:t>
            </a:r>
            <a:r>
              <a:rPr lang="tr-TR" sz="1600" dirty="0" err="1">
                <a:effectLst/>
                <a:highlight>
                  <a:srgbClr val="C0C0C0"/>
                </a:highlight>
                <a:ea typeface="Times New Roman" panose="02020603050405020304" pitchFamily="18" charset="0"/>
              </a:rPr>
              <a:t>ahead</a:t>
            </a:r>
            <a:r>
              <a:rPr lang="tr-TR" sz="1600" dirty="0">
                <a:effectLst/>
                <a:highlight>
                  <a:srgbClr val="C0C0C0"/>
                </a:highlight>
                <a:ea typeface="Times New Roman" panose="02020603050405020304" pitchFamily="18" charset="0"/>
              </a:rPr>
              <a:t> of </a:t>
            </a:r>
            <a:r>
              <a:rPr lang="tr-TR" sz="1600" dirty="0" err="1">
                <a:effectLst/>
                <a:highlight>
                  <a:srgbClr val="C0C0C0"/>
                </a:highlight>
                <a:ea typeface="Times New Roman" panose="02020603050405020304" pitchFamily="18" charset="0"/>
              </a:rPr>
              <a:t>print</a:t>
            </a:r>
            <a:r>
              <a:rPr lang="tr-TR" sz="1600" dirty="0">
                <a:effectLst/>
                <a:highlight>
                  <a:srgbClr val="C0C0C0"/>
                </a:highlight>
                <a:ea typeface="Times New Roman" panose="02020603050405020304" pitchFamily="18" charset="0"/>
              </a:rPr>
              <a:t>, 2020). A </a:t>
            </a:r>
            <a:r>
              <a:rPr lang="tr-TR" sz="1600" dirty="0" err="1">
                <a:effectLst/>
                <a:highlight>
                  <a:srgbClr val="C0C0C0"/>
                </a:highlight>
                <a:ea typeface="Times New Roman" panose="02020603050405020304" pitchFamily="18" charset="0"/>
              </a:rPr>
              <a:t>review</a:t>
            </a:r>
            <a:r>
              <a:rPr lang="tr-TR" sz="1600" dirty="0">
                <a:effectLst/>
                <a:highlight>
                  <a:srgbClr val="C0C0C0"/>
                </a:highlight>
                <a:ea typeface="Times New Roman" panose="02020603050405020304" pitchFamily="18" charset="0"/>
              </a:rPr>
              <a:t> of </a:t>
            </a:r>
            <a:r>
              <a:rPr lang="tr-TR" sz="1600" dirty="0" err="1">
                <a:effectLst/>
                <a:highlight>
                  <a:srgbClr val="C0C0C0"/>
                </a:highlight>
                <a:ea typeface="Times New Roman" panose="02020603050405020304" pitchFamily="18" charset="0"/>
              </a:rPr>
              <a:t>theta</a:t>
            </a:r>
            <a:r>
              <a:rPr lang="tr-TR" sz="1600" dirty="0">
                <a:effectLst/>
                <a:highlight>
                  <a:srgbClr val="C0C0C0"/>
                </a:highlight>
                <a:ea typeface="Times New Roman" panose="02020603050405020304" pitchFamily="18" charset="0"/>
              </a:rPr>
              <a:t> </a:t>
            </a:r>
            <a:r>
              <a:rPr lang="tr-TR" sz="1600" dirty="0" err="1">
                <a:effectLst/>
                <a:highlight>
                  <a:srgbClr val="C0C0C0"/>
                </a:highlight>
                <a:ea typeface="Times New Roman" panose="02020603050405020304" pitchFamily="18" charset="0"/>
              </a:rPr>
              <a:t>oscillation</a:t>
            </a:r>
            <a:r>
              <a:rPr lang="tr-TR" sz="1600" dirty="0">
                <a:effectLst/>
                <a:highlight>
                  <a:srgbClr val="C0C0C0"/>
                </a:highlight>
                <a:ea typeface="Times New Roman" panose="02020603050405020304" pitchFamily="18" charset="0"/>
              </a:rPr>
              <a:t> </a:t>
            </a:r>
            <a:r>
              <a:rPr lang="tr-TR" sz="1600" dirty="0" err="1">
                <a:effectLst/>
                <a:highlight>
                  <a:srgbClr val="C0C0C0"/>
                </a:highlight>
                <a:ea typeface="Times New Roman" panose="02020603050405020304" pitchFamily="18" charset="0"/>
              </a:rPr>
              <a:t>and</a:t>
            </a:r>
            <a:r>
              <a:rPr lang="tr-TR" sz="1600" dirty="0">
                <a:effectLst/>
                <a:highlight>
                  <a:srgbClr val="C0C0C0"/>
                </a:highlight>
                <a:ea typeface="Times New Roman" panose="02020603050405020304" pitchFamily="18" charset="0"/>
              </a:rPr>
              <a:t> </a:t>
            </a:r>
            <a:r>
              <a:rPr lang="tr-TR" sz="1600" dirty="0" err="1">
                <a:effectLst/>
                <a:highlight>
                  <a:srgbClr val="C0C0C0"/>
                </a:highlight>
                <a:ea typeface="Times New Roman" panose="02020603050405020304" pitchFamily="18" charset="0"/>
              </a:rPr>
              <a:t>its</a:t>
            </a:r>
            <a:r>
              <a:rPr lang="tr-TR" sz="1600" dirty="0">
                <a:effectLst/>
                <a:highlight>
                  <a:srgbClr val="C0C0C0"/>
                </a:highlight>
                <a:ea typeface="Times New Roman" panose="02020603050405020304" pitchFamily="18" charset="0"/>
              </a:rPr>
              <a:t> </a:t>
            </a:r>
            <a:r>
              <a:rPr lang="tr-TR" sz="1600" dirty="0" err="1">
                <a:effectLst/>
                <a:highlight>
                  <a:srgbClr val="C0C0C0"/>
                </a:highlight>
                <a:ea typeface="Times New Roman" panose="02020603050405020304" pitchFamily="18" charset="0"/>
              </a:rPr>
              <a:t>functional</a:t>
            </a:r>
            <a:r>
              <a:rPr lang="tr-TR" sz="1600" dirty="0">
                <a:effectLst/>
                <a:highlight>
                  <a:srgbClr val="C0C0C0"/>
                </a:highlight>
                <a:ea typeface="Times New Roman" panose="02020603050405020304" pitchFamily="18" charset="0"/>
              </a:rPr>
              <a:t> </a:t>
            </a:r>
            <a:r>
              <a:rPr lang="tr-TR" sz="1600" dirty="0" err="1">
                <a:effectLst/>
                <a:highlight>
                  <a:srgbClr val="C0C0C0"/>
                </a:highlight>
                <a:ea typeface="Times New Roman" panose="02020603050405020304" pitchFamily="18" charset="0"/>
              </a:rPr>
              <a:t>correlates</a:t>
            </a:r>
            <a:r>
              <a:rPr lang="tr-TR" sz="1600" dirty="0">
                <a:effectLst/>
                <a:highlight>
                  <a:srgbClr val="C0C0C0"/>
                </a:highlight>
                <a:ea typeface="Times New Roman" panose="02020603050405020304" pitchFamily="18" charset="0"/>
              </a:rPr>
              <a:t>. International </a:t>
            </a:r>
            <a:r>
              <a:rPr lang="tr-TR" sz="1600" dirty="0" err="1">
                <a:effectLst/>
                <a:highlight>
                  <a:srgbClr val="C0C0C0"/>
                </a:highlight>
                <a:ea typeface="Times New Roman" panose="02020603050405020304" pitchFamily="18" charset="0"/>
              </a:rPr>
              <a:t>Journal</a:t>
            </a:r>
            <a:r>
              <a:rPr lang="tr-TR" sz="1600" dirty="0">
                <a:effectLst/>
                <a:highlight>
                  <a:srgbClr val="C0C0C0"/>
                </a:highlight>
                <a:ea typeface="Times New Roman" panose="02020603050405020304" pitchFamily="18" charset="0"/>
              </a:rPr>
              <a:t> of </a:t>
            </a:r>
            <a:r>
              <a:rPr lang="tr-TR" sz="1600" dirty="0" err="1">
                <a:effectLst/>
                <a:highlight>
                  <a:srgbClr val="C0C0C0"/>
                </a:highlight>
                <a:ea typeface="Times New Roman" panose="02020603050405020304" pitchFamily="18" charset="0"/>
              </a:rPr>
              <a:t>Psychophysiology</a:t>
            </a:r>
            <a:r>
              <a:rPr lang="tr-TR" sz="1600" dirty="0">
                <a:effectLst/>
                <a:highlight>
                  <a:srgbClr val="C0C0C0"/>
                </a:highlight>
                <a:ea typeface="Times New Roman" panose="02020603050405020304" pitchFamily="18" charset="0"/>
              </a:rPr>
              <a:t>.    </a:t>
            </a:r>
          </a:p>
        </p:txBody>
      </p:sp>
    </p:spTree>
    <p:extLst>
      <p:ext uri="{BB962C8B-B14F-4D97-AF65-F5344CB8AC3E}">
        <p14:creationId xmlns:p14="http://schemas.microsoft.com/office/powerpoint/2010/main" val="1813875104"/>
      </p:ext>
    </p:extLst>
  </p:cSld>
  <p:clrMapOvr>
    <a:masterClrMapping/>
  </p:clrMapOvr>
</p:sld>
</file>

<file path=ppt/theme/theme1.xml><?xml version="1.0" encoding="utf-8"?>
<a:theme xmlns:a="http://schemas.openxmlformats.org/drawingml/2006/main" name="Office Teması">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is Teması">
  <a:themeElements>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1_Ofis Teması">
  <a:themeElements>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eması">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685</TotalTime>
  <Words>1684</Words>
  <Application>Microsoft Office PowerPoint</Application>
  <PresentationFormat>Geniş ekran</PresentationFormat>
  <Paragraphs>209</Paragraphs>
  <Slides>17</Slides>
  <Notes>10</Notes>
  <HiddenSlides>0</HiddenSlides>
  <MMClips>0</MMClips>
  <ScaleCrop>false</ScaleCrop>
  <HeadingPairs>
    <vt:vector size="6" baseType="variant">
      <vt:variant>
        <vt:lpstr>Kullanılan Yazı Tipleri</vt:lpstr>
      </vt:variant>
      <vt:variant>
        <vt:i4>11</vt:i4>
      </vt:variant>
      <vt:variant>
        <vt:lpstr>Tema</vt:lpstr>
      </vt:variant>
      <vt:variant>
        <vt:i4>4</vt:i4>
      </vt:variant>
      <vt:variant>
        <vt:lpstr>Slayt Başlıkları</vt:lpstr>
      </vt:variant>
      <vt:variant>
        <vt:i4>17</vt:i4>
      </vt:variant>
    </vt:vector>
  </HeadingPairs>
  <TitlesOfParts>
    <vt:vector size="32" baseType="lpstr">
      <vt:lpstr>Arial</vt:lpstr>
      <vt:lpstr>Calibri</vt:lpstr>
      <vt:lpstr>Calibri Light</vt:lpstr>
      <vt:lpstr>Comic Sans MS</vt:lpstr>
      <vt:lpstr>Franklin Gothic Heavy</vt:lpstr>
      <vt:lpstr>Futura Md BT</vt:lpstr>
      <vt:lpstr>Lucida Handwriting</vt:lpstr>
      <vt:lpstr>Tahoma</vt:lpstr>
      <vt:lpstr>Times New Roman</vt:lpstr>
      <vt:lpstr>Verdana</vt:lpstr>
      <vt:lpstr>Wingdings</vt:lpstr>
      <vt:lpstr>Office Teması</vt:lpstr>
      <vt:lpstr>Ofis Teması</vt:lpstr>
      <vt:lpstr>Default Design</vt:lpstr>
      <vt:lpstr>1_Ofis Teması</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Sunusu</dc:title>
  <dc:creator>Sirel Karakas</dc:creator>
  <cp:lastModifiedBy>Sirel Karakas</cp:lastModifiedBy>
  <cp:revision>18</cp:revision>
  <dcterms:created xsi:type="dcterms:W3CDTF">2020-11-05T11:13:01Z</dcterms:created>
  <dcterms:modified xsi:type="dcterms:W3CDTF">2020-11-07T10:02:49Z</dcterms:modified>
</cp:coreProperties>
</file>