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1" r:id="rId1"/>
    <p:sldMasterId id="2147483747" r:id="rId2"/>
    <p:sldMasterId id="2147483879" r:id="rId3"/>
    <p:sldMasterId id="2147483951" r:id="rId4"/>
    <p:sldMasterId id="2147484035" r:id="rId5"/>
    <p:sldMasterId id="2147484047" r:id="rId6"/>
  </p:sldMasterIdLst>
  <p:notesMasterIdLst>
    <p:notesMasterId r:id="rId31"/>
  </p:notesMasterIdLst>
  <p:sldIdLst>
    <p:sldId id="327" r:id="rId7"/>
    <p:sldId id="482" r:id="rId8"/>
    <p:sldId id="485" r:id="rId9"/>
    <p:sldId id="486" r:id="rId10"/>
    <p:sldId id="483" r:id="rId11"/>
    <p:sldId id="320" r:id="rId12"/>
    <p:sldId id="484" r:id="rId13"/>
    <p:sldId id="493" r:id="rId14"/>
    <p:sldId id="481" r:id="rId15"/>
    <p:sldId id="348" r:id="rId16"/>
    <p:sldId id="496" r:id="rId17"/>
    <p:sldId id="335" r:id="rId18"/>
    <p:sldId id="336" r:id="rId19"/>
    <p:sldId id="317" r:id="rId20"/>
    <p:sldId id="338" r:id="rId21"/>
    <p:sldId id="495" r:id="rId22"/>
    <p:sldId id="490" r:id="rId23"/>
    <p:sldId id="491" r:id="rId24"/>
    <p:sldId id="494" r:id="rId25"/>
    <p:sldId id="488" r:id="rId26"/>
    <p:sldId id="492" r:id="rId27"/>
    <p:sldId id="497" r:id="rId28"/>
    <p:sldId id="487" r:id="rId29"/>
    <p:sldId id="477" r:id="rId30"/>
  </p:sldIdLst>
  <p:sldSz cx="9144000" cy="6858000" type="screen4x3"/>
  <p:notesSz cx="6781800" cy="9906000"/>
  <p:defaultTextStyle>
    <a:defPPr>
      <a:defRPr lang="en-AU"/>
    </a:defPPr>
    <a:lvl1pPr algn="l" rtl="0" eaLnBrk="0" fontAlgn="base" hangingPunct="0">
      <a:spcBef>
        <a:spcPct val="0"/>
      </a:spcBef>
      <a:spcAft>
        <a:spcPct val="0"/>
      </a:spcAft>
      <a:defRPr sz="16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16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16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16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1600" kern="1200">
        <a:solidFill>
          <a:schemeClr val="tx1"/>
        </a:solidFill>
        <a:latin typeface="Times New Roman" pitchFamily="18" charset="0"/>
        <a:ea typeface="+mn-ea"/>
        <a:cs typeface="+mn-cs"/>
      </a:defRPr>
    </a:lvl5pPr>
    <a:lvl6pPr marL="2286000" algn="l" defTabSz="914400" rtl="0" eaLnBrk="1" latinLnBrk="0" hangingPunct="1">
      <a:defRPr sz="1600" kern="1200">
        <a:solidFill>
          <a:schemeClr val="tx1"/>
        </a:solidFill>
        <a:latin typeface="Times New Roman" pitchFamily="18" charset="0"/>
        <a:ea typeface="+mn-ea"/>
        <a:cs typeface="+mn-cs"/>
      </a:defRPr>
    </a:lvl6pPr>
    <a:lvl7pPr marL="2743200" algn="l" defTabSz="914400" rtl="0" eaLnBrk="1" latinLnBrk="0" hangingPunct="1">
      <a:defRPr sz="1600" kern="1200">
        <a:solidFill>
          <a:schemeClr val="tx1"/>
        </a:solidFill>
        <a:latin typeface="Times New Roman" pitchFamily="18" charset="0"/>
        <a:ea typeface="+mn-ea"/>
        <a:cs typeface="+mn-cs"/>
      </a:defRPr>
    </a:lvl7pPr>
    <a:lvl8pPr marL="3200400" algn="l" defTabSz="914400" rtl="0" eaLnBrk="1" latinLnBrk="0" hangingPunct="1">
      <a:defRPr sz="1600" kern="1200">
        <a:solidFill>
          <a:schemeClr val="tx1"/>
        </a:solidFill>
        <a:latin typeface="Times New Roman" pitchFamily="18" charset="0"/>
        <a:ea typeface="+mn-ea"/>
        <a:cs typeface="+mn-cs"/>
      </a:defRPr>
    </a:lvl8pPr>
    <a:lvl9pPr marL="3657600" algn="l" defTabSz="914400" rtl="0" eaLnBrk="1" latinLnBrk="0" hangingPunct="1">
      <a:defRPr sz="16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rel@neurometrika-tech.com" initials="s" lastIdx="1" clrIdx="0">
    <p:extLst>
      <p:ext uri="{19B8F6BF-5375-455C-9EA6-DF929625EA0E}">
        <p15:presenceInfo xmlns:p15="http://schemas.microsoft.com/office/powerpoint/2012/main" userId="835d0d1a37da24a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F5F5F5"/>
    <a:srgbClr val="FFCC00"/>
    <a:srgbClr val="B86E00"/>
    <a:srgbClr val="0095FA"/>
    <a:srgbClr val="7E3F00"/>
    <a:srgbClr val="9C8C64"/>
    <a:srgbClr val="A42700"/>
    <a:srgbClr val="FFCC99"/>
    <a:srgbClr val="33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897" autoAdjust="0"/>
    <p:restoredTop sz="94675" autoAdjust="0"/>
  </p:normalViewPr>
  <p:slideViewPr>
    <p:cSldViewPr>
      <p:cViewPr varScale="1">
        <p:scale>
          <a:sx n="155" d="100"/>
          <a:sy n="155" d="100"/>
        </p:scale>
        <p:origin x="1116" y="13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commentAuthors" Target="commentAuthor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theme" Target="theme/them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38463" cy="495300"/>
          </a:xfrm>
          <a:prstGeom prst="rect">
            <a:avLst/>
          </a:prstGeom>
        </p:spPr>
        <p:txBody>
          <a:bodyPr vert="horz" lIns="91440" tIns="45720" rIns="91440" bIns="45720" rtlCol="0"/>
          <a:lstStyle>
            <a:lvl1pPr algn="l">
              <a:defRPr sz="1200"/>
            </a:lvl1pPr>
          </a:lstStyle>
          <a:p>
            <a:pPr>
              <a:defRPr/>
            </a:pPr>
            <a:endParaRPr lang="tr-TR"/>
          </a:p>
        </p:txBody>
      </p:sp>
      <p:sp>
        <p:nvSpPr>
          <p:cNvPr id="3" name="2 Veri Yer Tutucusu"/>
          <p:cNvSpPr>
            <a:spLocks noGrp="1"/>
          </p:cNvSpPr>
          <p:nvPr>
            <p:ph type="dt" idx="1"/>
          </p:nvPr>
        </p:nvSpPr>
        <p:spPr>
          <a:xfrm>
            <a:off x="3841750" y="0"/>
            <a:ext cx="2938463" cy="495300"/>
          </a:xfrm>
          <a:prstGeom prst="rect">
            <a:avLst/>
          </a:prstGeom>
        </p:spPr>
        <p:txBody>
          <a:bodyPr vert="horz" lIns="91440" tIns="45720" rIns="91440" bIns="45720" rtlCol="0"/>
          <a:lstStyle>
            <a:lvl1pPr algn="r">
              <a:defRPr sz="1200"/>
            </a:lvl1pPr>
          </a:lstStyle>
          <a:p>
            <a:pPr>
              <a:defRPr/>
            </a:pPr>
            <a:fld id="{1769D6F6-D76C-49E0-9308-D9B019BAADE4}" type="datetimeFigureOut">
              <a:rPr lang="tr-TR"/>
              <a:pPr>
                <a:defRPr/>
              </a:pPr>
              <a:t>10.05.2023</a:t>
            </a:fld>
            <a:endParaRPr lang="tr-TR"/>
          </a:p>
        </p:txBody>
      </p:sp>
      <p:sp>
        <p:nvSpPr>
          <p:cNvPr id="4" name="3 Slayt Görüntüsü Yer Tutucusu"/>
          <p:cNvSpPr>
            <a:spLocks noGrp="1" noRot="1" noChangeAspect="1"/>
          </p:cNvSpPr>
          <p:nvPr>
            <p:ph type="sldImg" idx="2"/>
          </p:nvPr>
        </p:nvSpPr>
        <p:spPr>
          <a:xfrm>
            <a:off x="914400" y="742950"/>
            <a:ext cx="4953000" cy="3714750"/>
          </a:xfrm>
          <a:prstGeom prst="rect">
            <a:avLst/>
          </a:prstGeom>
          <a:noFill/>
          <a:ln w="12700">
            <a:solidFill>
              <a:prstClr val="black"/>
            </a:solidFill>
          </a:ln>
        </p:spPr>
        <p:txBody>
          <a:bodyPr vert="horz" lIns="91440" tIns="45720" rIns="91440" bIns="45720" rtlCol="0" anchor="ctr"/>
          <a:lstStyle/>
          <a:p>
            <a:pPr lvl="0"/>
            <a:endParaRPr lang="tr-TR" noProof="0"/>
          </a:p>
        </p:txBody>
      </p:sp>
      <p:sp>
        <p:nvSpPr>
          <p:cNvPr id="5" name="4 Not Yer Tutucusu"/>
          <p:cNvSpPr>
            <a:spLocks noGrp="1"/>
          </p:cNvSpPr>
          <p:nvPr>
            <p:ph type="body" sz="quarter" idx="3"/>
          </p:nvPr>
        </p:nvSpPr>
        <p:spPr>
          <a:xfrm>
            <a:off x="677863" y="4705350"/>
            <a:ext cx="5426075" cy="4457700"/>
          </a:xfrm>
          <a:prstGeom prst="rect">
            <a:avLst/>
          </a:prstGeom>
        </p:spPr>
        <p:txBody>
          <a:bodyPr vert="horz" lIns="91440" tIns="45720" rIns="91440" bIns="45720" rtlCol="0">
            <a:normAutofit/>
          </a:bodyPr>
          <a:lstStyle/>
          <a:p>
            <a:pPr lvl="0"/>
            <a:r>
              <a:rPr lang="tr-TR" noProof="0"/>
              <a:t>Asıl metin stillerini düzenlemek için tıklatın</a:t>
            </a:r>
          </a:p>
          <a:p>
            <a:pPr lvl="1"/>
            <a:r>
              <a:rPr lang="tr-TR" noProof="0"/>
              <a:t>İkinci düzey</a:t>
            </a:r>
          </a:p>
          <a:p>
            <a:pPr lvl="2"/>
            <a:r>
              <a:rPr lang="tr-TR" noProof="0"/>
              <a:t>Üçüncü düzey</a:t>
            </a:r>
          </a:p>
          <a:p>
            <a:pPr lvl="3"/>
            <a:r>
              <a:rPr lang="tr-TR" noProof="0"/>
              <a:t>Dördüncü düzey</a:t>
            </a:r>
          </a:p>
          <a:p>
            <a:pPr lvl="4"/>
            <a:r>
              <a:rPr lang="tr-TR" noProof="0"/>
              <a:t>Beşinci düzey</a:t>
            </a:r>
          </a:p>
        </p:txBody>
      </p:sp>
      <p:sp>
        <p:nvSpPr>
          <p:cNvPr id="6" name="5 Altbilgi Yer Tutucusu"/>
          <p:cNvSpPr>
            <a:spLocks noGrp="1"/>
          </p:cNvSpPr>
          <p:nvPr>
            <p:ph type="ftr" sz="quarter" idx="4"/>
          </p:nvPr>
        </p:nvSpPr>
        <p:spPr>
          <a:xfrm>
            <a:off x="0" y="9409113"/>
            <a:ext cx="2938463" cy="495300"/>
          </a:xfrm>
          <a:prstGeom prst="rect">
            <a:avLst/>
          </a:prstGeom>
        </p:spPr>
        <p:txBody>
          <a:bodyPr vert="horz" lIns="91440" tIns="45720" rIns="91440" bIns="45720" rtlCol="0" anchor="b"/>
          <a:lstStyle>
            <a:lvl1pPr algn="l">
              <a:defRPr sz="1200"/>
            </a:lvl1pPr>
          </a:lstStyle>
          <a:p>
            <a:pPr>
              <a:defRPr/>
            </a:pPr>
            <a:endParaRPr lang="tr-TR"/>
          </a:p>
        </p:txBody>
      </p:sp>
      <p:sp>
        <p:nvSpPr>
          <p:cNvPr id="7" name="6 Slayt Numarası Yer Tutucusu"/>
          <p:cNvSpPr>
            <a:spLocks noGrp="1"/>
          </p:cNvSpPr>
          <p:nvPr>
            <p:ph type="sldNum" sz="quarter" idx="5"/>
          </p:nvPr>
        </p:nvSpPr>
        <p:spPr>
          <a:xfrm>
            <a:off x="3841750" y="9409113"/>
            <a:ext cx="2938463" cy="495300"/>
          </a:xfrm>
          <a:prstGeom prst="rect">
            <a:avLst/>
          </a:prstGeom>
        </p:spPr>
        <p:txBody>
          <a:bodyPr vert="horz" lIns="91440" tIns="45720" rIns="91440" bIns="45720" rtlCol="0" anchor="b"/>
          <a:lstStyle>
            <a:lvl1pPr algn="r">
              <a:defRPr sz="1200"/>
            </a:lvl1pPr>
          </a:lstStyle>
          <a:p>
            <a:pPr>
              <a:defRPr/>
            </a:pPr>
            <a:fld id="{E5C62D98-9CD3-48AB-B117-78882BAB8F93}" type="slidenum">
              <a:rPr lang="tr-TR"/>
              <a:pPr>
                <a:defRPr/>
              </a:pPr>
              <a:t>‹#›</a:t>
            </a:fld>
            <a:endParaRPr lang="tr-TR"/>
          </a:p>
        </p:txBody>
      </p:sp>
    </p:spTree>
    <p:extLst>
      <p:ext uri="{BB962C8B-B14F-4D97-AF65-F5344CB8AC3E}">
        <p14:creationId xmlns:p14="http://schemas.microsoft.com/office/powerpoint/2010/main" val="155212730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5C62D98-9CD3-48AB-B117-78882BAB8F93}" type="slidenum">
              <a:rPr lang="tr-TR" smtClean="0"/>
              <a:pPr>
                <a:defRPr/>
              </a:pPr>
              <a:t>1</a:t>
            </a:fld>
            <a:endParaRPr lang="tr-TR"/>
          </a:p>
        </p:txBody>
      </p:sp>
    </p:spTree>
    <p:extLst>
      <p:ext uri="{BB962C8B-B14F-4D97-AF65-F5344CB8AC3E}">
        <p14:creationId xmlns:p14="http://schemas.microsoft.com/office/powerpoint/2010/main" val="19864895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p>
        </p:txBody>
      </p:sp>
      <p:sp>
        <p:nvSpPr>
          <p:cNvPr id="65540"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600">
                <a:solidFill>
                  <a:schemeClr val="tx1"/>
                </a:solidFill>
                <a:latin typeface="Times New Roman" pitchFamily="18" charset="0"/>
              </a:defRPr>
            </a:lvl1pPr>
            <a:lvl2pPr marL="742950" indent="-285750">
              <a:defRPr sz="1600">
                <a:solidFill>
                  <a:schemeClr val="tx1"/>
                </a:solidFill>
                <a:latin typeface="Times New Roman" pitchFamily="18" charset="0"/>
              </a:defRPr>
            </a:lvl2pPr>
            <a:lvl3pPr marL="1143000" indent="-228600">
              <a:defRPr sz="1600">
                <a:solidFill>
                  <a:schemeClr val="tx1"/>
                </a:solidFill>
                <a:latin typeface="Times New Roman" pitchFamily="18" charset="0"/>
              </a:defRPr>
            </a:lvl3pPr>
            <a:lvl4pPr marL="1600200" indent="-228600">
              <a:defRPr sz="1600">
                <a:solidFill>
                  <a:schemeClr val="tx1"/>
                </a:solidFill>
                <a:latin typeface="Times New Roman" pitchFamily="18" charset="0"/>
              </a:defRPr>
            </a:lvl4pPr>
            <a:lvl5pPr marL="2057400" indent="-228600">
              <a:defRPr sz="1600">
                <a:solidFill>
                  <a:schemeClr val="tx1"/>
                </a:solidFill>
                <a:latin typeface="Times New Roman" pitchFamily="18" charset="0"/>
              </a:defRPr>
            </a:lvl5pPr>
            <a:lvl6pPr marL="2514600" indent="-228600" eaLnBrk="0" fontAlgn="base" hangingPunct="0">
              <a:spcBef>
                <a:spcPct val="0"/>
              </a:spcBef>
              <a:spcAft>
                <a:spcPct val="0"/>
              </a:spcAft>
              <a:defRPr sz="1600">
                <a:solidFill>
                  <a:schemeClr val="tx1"/>
                </a:solidFill>
                <a:latin typeface="Times New Roman" pitchFamily="18" charset="0"/>
              </a:defRPr>
            </a:lvl6pPr>
            <a:lvl7pPr marL="2971800" indent="-228600" eaLnBrk="0" fontAlgn="base" hangingPunct="0">
              <a:spcBef>
                <a:spcPct val="0"/>
              </a:spcBef>
              <a:spcAft>
                <a:spcPct val="0"/>
              </a:spcAft>
              <a:defRPr sz="1600">
                <a:solidFill>
                  <a:schemeClr val="tx1"/>
                </a:solidFill>
                <a:latin typeface="Times New Roman" pitchFamily="18" charset="0"/>
              </a:defRPr>
            </a:lvl7pPr>
            <a:lvl8pPr marL="3429000" indent="-228600" eaLnBrk="0" fontAlgn="base" hangingPunct="0">
              <a:spcBef>
                <a:spcPct val="0"/>
              </a:spcBef>
              <a:spcAft>
                <a:spcPct val="0"/>
              </a:spcAft>
              <a:defRPr sz="1600">
                <a:solidFill>
                  <a:schemeClr val="tx1"/>
                </a:solidFill>
                <a:latin typeface="Times New Roman" pitchFamily="18" charset="0"/>
              </a:defRPr>
            </a:lvl8pPr>
            <a:lvl9pPr marL="3886200" indent="-228600" eaLnBrk="0" fontAlgn="base" hangingPunct="0">
              <a:spcBef>
                <a:spcPct val="0"/>
              </a:spcBef>
              <a:spcAft>
                <a:spcPct val="0"/>
              </a:spcAft>
              <a:defRPr sz="1600">
                <a:solidFill>
                  <a:schemeClr val="tx1"/>
                </a:solidFill>
                <a:latin typeface="Times New Roman"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A8E794C4-6BCD-46DA-8646-92490B26EC5B}" type="slidenum">
              <a:rPr kumimoji="0" lang="tr-TR" sz="1200" b="0" i="0" u="none" strike="noStrike" kern="1200" cap="none" spc="0" normalizeH="0" baseline="0" noProof="0" smtClean="0">
                <a:ln>
                  <a:noFill/>
                </a:ln>
                <a:solidFill>
                  <a:prstClr val="black"/>
                </a:solidFill>
                <a:effectLst/>
                <a:uLnTx/>
                <a:uFillTx/>
                <a:latin typeface="Times New Roman"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14</a:t>
            </a:fld>
            <a:endParaRPr kumimoji="0" lang="tr-TR" sz="12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13239490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8872538" cy="6858000"/>
            <a:chOff x="0" y="0"/>
            <a:chExt cx="5589" cy="4320"/>
          </a:xfrm>
        </p:grpSpPr>
        <p:sp>
          <p:nvSpPr>
            <p:cNvPr id="5" name="Rectangle 3" descr="Stationery"/>
            <p:cNvSpPr>
              <a:spLocks noChangeArrowheads="1"/>
            </p:cNvSpPr>
            <p:nvPr/>
          </p:nvSpPr>
          <p:spPr bwMode="white">
            <a:xfrm>
              <a:off x="336" y="150"/>
              <a:ext cx="5253" cy="4026"/>
            </a:xfrm>
            <a:prstGeom prst="rect">
              <a:avLst/>
            </a:pr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p>
          </p:txBody>
        </p:sp>
        <p:pic>
          <p:nvPicPr>
            <p:cNvPr id="6" name="Picture 4" descr="minispi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ltGray">
            <a:xfrm>
              <a:off x="0" y="0"/>
              <a:ext cx="67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221" name="Rectangle 5"/>
          <p:cNvSpPr>
            <a:spLocks noGrp="1" noChangeArrowheads="1"/>
          </p:cNvSpPr>
          <p:nvPr>
            <p:ph type="ctrTitle"/>
          </p:nvPr>
        </p:nvSpPr>
        <p:spPr>
          <a:xfrm>
            <a:off x="962025" y="1925638"/>
            <a:ext cx="7772400" cy="1143000"/>
          </a:xfrm>
        </p:spPr>
        <p:txBody>
          <a:bodyPr/>
          <a:lstStyle>
            <a:lvl1pPr algn="ctr">
              <a:defRPr/>
            </a:lvl1pPr>
          </a:lstStyle>
          <a:p>
            <a:r>
              <a:rPr lang="en-US"/>
              <a:t>Click to edit Master title style</a:t>
            </a:r>
          </a:p>
        </p:txBody>
      </p:sp>
      <p:sp>
        <p:nvSpPr>
          <p:cNvPr id="9222" name="Rectangle 6"/>
          <p:cNvSpPr>
            <a:spLocks noGrp="1" noChangeArrowheads="1"/>
          </p:cNvSpPr>
          <p:nvPr>
            <p:ph type="subTitle" idx="1"/>
          </p:nvPr>
        </p:nvSpPr>
        <p:spPr>
          <a:xfrm>
            <a:off x="1647825" y="3738563"/>
            <a:ext cx="6400800" cy="1752600"/>
          </a:xfrm>
        </p:spPr>
        <p:txBody>
          <a:bodyPr/>
          <a:lstStyle>
            <a:lvl1pPr marL="0" indent="0" algn="ctr">
              <a:buFont typeface="Monotype Sorts" pitchFamily="2" charset="2"/>
              <a:buNone/>
              <a:defRPr>
                <a:solidFill>
                  <a:schemeClr val="bg2"/>
                </a:solidFill>
              </a:defRPr>
            </a:lvl1pPr>
          </a:lstStyle>
          <a:p>
            <a:r>
              <a:rPr lang="en-US"/>
              <a:t>Click to edit Master subtitle style</a:t>
            </a:r>
          </a:p>
        </p:txBody>
      </p:sp>
      <p:sp>
        <p:nvSpPr>
          <p:cNvPr id="7" name="Rectangle 7"/>
          <p:cNvSpPr>
            <a:spLocks noGrp="1" noChangeArrowheads="1"/>
          </p:cNvSpPr>
          <p:nvPr>
            <p:ph type="dt" sz="half" idx="10"/>
          </p:nvPr>
        </p:nvSpPr>
        <p:spPr>
          <a:xfrm>
            <a:off x="962025" y="6100763"/>
            <a:ext cx="1905000" cy="457200"/>
          </a:xfrm>
        </p:spPr>
        <p:txBody>
          <a:bodyPr/>
          <a:lstStyle>
            <a:lvl1pPr>
              <a:defRPr>
                <a:solidFill>
                  <a:srgbClr val="A08366"/>
                </a:solidFill>
              </a:defRPr>
            </a:lvl1pPr>
          </a:lstStyle>
          <a:p>
            <a:pPr>
              <a:defRPr/>
            </a:pPr>
            <a:endParaRPr lang="en-US"/>
          </a:p>
        </p:txBody>
      </p:sp>
      <p:sp>
        <p:nvSpPr>
          <p:cNvPr id="8" name="Rectangle 8"/>
          <p:cNvSpPr>
            <a:spLocks noGrp="1" noChangeArrowheads="1"/>
          </p:cNvSpPr>
          <p:nvPr>
            <p:ph type="ftr" sz="quarter" idx="11"/>
          </p:nvPr>
        </p:nvSpPr>
        <p:spPr>
          <a:xfrm>
            <a:off x="3400425" y="6100763"/>
            <a:ext cx="2895600" cy="457200"/>
          </a:xfrm>
        </p:spPr>
        <p:txBody>
          <a:bodyPr/>
          <a:lstStyle>
            <a:lvl1pPr>
              <a:defRPr>
                <a:solidFill>
                  <a:srgbClr val="A08366"/>
                </a:solidFill>
              </a:defRPr>
            </a:lvl1pPr>
          </a:lstStyle>
          <a:p>
            <a:pPr>
              <a:defRPr/>
            </a:pPr>
            <a:endParaRPr lang="en-US"/>
          </a:p>
        </p:txBody>
      </p:sp>
      <p:sp>
        <p:nvSpPr>
          <p:cNvPr id="9" name="Rectangle 9"/>
          <p:cNvSpPr>
            <a:spLocks noGrp="1" noChangeArrowheads="1"/>
          </p:cNvSpPr>
          <p:nvPr>
            <p:ph type="sldNum" sz="quarter" idx="12"/>
          </p:nvPr>
        </p:nvSpPr>
        <p:spPr>
          <a:xfrm>
            <a:off x="6829425" y="6100763"/>
            <a:ext cx="1905000" cy="457200"/>
          </a:xfrm>
        </p:spPr>
        <p:txBody>
          <a:bodyPr/>
          <a:lstStyle>
            <a:lvl1pPr>
              <a:defRPr>
                <a:solidFill>
                  <a:srgbClr val="A08366"/>
                </a:solidFill>
              </a:defRPr>
            </a:lvl1pPr>
          </a:lstStyle>
          <a:p>
            <a:pPr>
              <a:defRPr/>
            </a:pPr>
            <a:fld id="{22F14389-BBB6-4E57-BE19-FAE8C98E3F68}" type="slidenum">
              <a:rPr lang="en-US"/>
              <a:pPr>
                <a:defRPr/>
              </a:pPr>
              <a:t>‹#›</a:t>
            </a:fld>
            <a:endParaRPr lang="en-US"/>
          </a:p>
        </p:txBody>
      </p:sp>
    </p:spTree>
    <p:extLst>
      <p:ext uri="{BB962C8B-B14F-4D97-AF65-F5344CB8AC3E}">
        <p14:creationId xmlns:p14="http://schemas.microsoft.com/office/powerpoint/2010/main" val="38728692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C49D4291-8507-4695-AF2E-F5E2CB0F8D4E}" type="slidenum">
              <a:rPr lang="en-US"/>
              <a:pPr>
                <a:defRPr/>
              </a:pPr>
              <a:t>‹#›</a:t>
            </a:fld>
            <a:endParaRPr lang="en-US"/>
          </a:p>
        </p:txBody>
      </p:sp>
    </p:spTree>
    <p:extLst>
      <p:ext uri="{BB962C8B-B14F-4D97-AF65-F5344CB8AC3E}">
        <p14:creationId xmlns:p14="http://schemas.microsoft.com/office/powerpoint/2010/main" val="2178035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19900" y="457200"/>
            <a:ext cx="1943100" cy="5486400"/>
          </a:xfrm>
        </p:spPr>
        <p:txBody>
          <a:bodyPr vert="eaVert"/>
          <a:lstStyle/>
          <a:p>
            <a:r>
              <a:rPr lang="en-US"/>
              <a:t>Click to edit Master title style</a:t>
            </a:r>
            <a:endParaRPr lang="tr-TR"/>
          </a:p>
        </p:txBody>
      </p:sp>
      <p:sp>
        <p:nvSpPr>
          <p:cNvPr id="3" name="Vertical Text Placeholder 2"/>
          <p:cNvSpPr>
            <a:spLocks noGrp="1"/>
          </p:cNvSpPr>
          <p:nvPr>
            <p:ph type="body" orient="vert" idx="1"/>
          </p:nvPr>
        </p:nvSpPr>
        <p:spPr>
          <a:xfrm>
            <a:off x="990600" y="4572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09C77B52-3259-43AF-ACD9-ABE253DB42F3}" type="slidenum">
              <a:rPr lang="en-US"/>
              <a:pPr>
                <a:defRPr/>
              </a:pPr>
              <a:t>‹#›</a:t>
            </a:fld>
            <a:endParaRPr lang="en-US"/>
          </a:p>
        </p:txBody>
      </p:sp>
    </p:spTree>
    <p:extLst>
      <p:ext uri="{BB962C8B-B14F-4D97-AF65-F5344CB8AC3E}">
        <p14:creationId xmlns:p14="http://schemas.microsoft.com/office/powerpoint/2010/main" val="22132042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7C624C6-44EA-42AC-B92D-98CA3632B64D}"/>
              </a:ext>
            </a:extLst>
          </p:cNvPr>
          <p:cNvSpPr>
            <a:spLocks noGrp="1"/>
          </p:cNvSpPr>
          <p:nvPr>
            <p:ph type="ctrTitle"/>
          </p:nvPr>
        </p:nvSpPr>
        <p:spPr>
          <a:xfrm>
            <a:off x="1143000" y="1122363"/>
            <a:ext cx="6858000" cy="2387600"/>
          </a:xfrm>
        </p:spPr>
        <p:txBody>
          <a:bodyPr anchor="b"/>
          <a:lstStyle>
            <a:lvl1pPr algn="ctr">
              <a:defRPr sz="4500"/>
            </a:lvl1pPr>
          </a:lstStyle>
          <a:p>
            <a:r>
              <a:rPr lang="tr-TR"/>
              <a:t>Asıl başlık stilini düzenlemek için tıklayın</a:t>
            </a:r>
            <a:endParaRPr lang="en-US"/>
          </a:p>
        </p:txBody>
      </p:sp>
      <p:sp>
        <p:nvSpPr>
          <p:cNvPr id="3" name="Alt Başlık 2">
            <a:extLst>
              <a:ext uri="{FF2B5EF4-FFF2-40B4-BE49-F238E27FC236}">
                <a16:creationId xmlns:a16="http://schemas.microsoft.com/office/drawing/2014/main" id="{778F8F53-4EED-4ADA-907E-43AE6CA07F2D}"/>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a:t>Asıl alt başlık stilini düzenlemek için tıklayın</a:t>
            </a:r>
            <a:endParaRPr lang="en-US"/>
          </a:p>
        </p:txBody>
      </p:sp>
      <p:sp>
        <p:nvSpPr>
          <p:cNvPr id="4" name="Veri Yer Tutucusu 3">
            <a:extLst>
              <a:ext uri="{FF2B5EF4-FFF2-40B4-BE49-F238E27FC236}">
                <a16:creationId xmlns:a16="http://schemas.microsoft.com/office/drawing/2014/main" id="{0F93E5DC-1713-4A9D-8032-27CD11BCFE5A}"/>
              </a:ext>
            </a:extLst>
          </p:cNvPr>
          <p:cNvSpPr>
            <a:spLocks noGrp="1"/>
          </p:cNvSpPr>
          <p:nvPr>
            <p:ph type="dt" sz="half" idx="10"/>
          </p:nvPr>
        </p:nvSpPr>
        <p:spPr/>
        <p:txBody>
          <a:bodyPr/>
          <a:lstStyle>
            <a:lvl1pPr>
              <a:defRPr/>
            </a:lvl1pPr>
          </a:lstStyle>
          <a:p>
            <a:pPr defTabSz="685800">
              <a:defRPr/>
            </a:pPr>
            <a:fld id="{AD2B2F44-557B-460F-8721-338EA0E9AA7C}" type="datetimeFigureOut">
              <a:rPr lang="en-US" smtClean="0">
                <a:solidFill>
                  <a:prstClr val="black">
                    <a:tint val="75000"/>
                  </a:prstClr>
                </a:solidFill>
              </a:rPr>
              <a:pPr defTabSz="685800">
                <a:defRPr/>
              </a:pPr>
              <a:t>5/10/2023</a:t>
            </a:fld>
            <a:endParaRPr lang="en-US">
              <a:solidFill>
                <a:prstClr val="black">
                  <a:tint val="75000"/>
                </a:prstClr>
              </a:solidFill>
            </a:endParaRPr>
          </a:p>
        </p:txBody>
      </p:sp>
      <p:sp>
        <p:nvSpPr>
          <p:cNvPr id="5" name="Alt Bilgi Yer Tutucusu 4">
            <a:extLst>
              <a:ext uri="{FF2B5EF4-FFF2-40B4-BE49-F238E27FC236}">
                <a16:creationId xmlns:a16="http://schemas.microsoft.com/office/drawing/2014/main" id="{3942CE42-9836-4D35-BEEA-74E239FDCFC1}"/>
              </a:ext>
            </a:extLst>
          </p:cNvPr>
          <p:cNvSpPr>
            <a:spLocks noGrp="1"/>
          </p:cNvSpPr>
          <p:nvPr>
            <p:ph type="ftr" sz="quarter" idx="11"/>
          </p:nvPr>
        </p:nvSpPr>
        <p:spPr/>
        <p:txBody>
          <a:bodyPr/>
          <a:lstStyle>
            <a:lvl1pPr>
              <a:defRPr/>
            </a:lvl1pPr>
          </a:lstStyle>
          <a:p>
            <a:pPr defTabSz="685800">
              <a:defRPr/>
            </a:pPr>
            <a:endParaRPr lang="en-US">
              <a:solidFill>
                <a:prstClr val="black">
                  <a:tint val="75000"/>
                </a:prstClr>
              </a:solidFill>
            </a:endParaRPr>
          </a:p>
        </p:txBody>
      </p:sp>
      <p:sp>
        <p:nvSpPr>
          <p:cNvPr id="6" name="Slayt Numarası Yer Tutucusu 5">
            <a:extLst>
              <a:ext uri="{FF2B5EF4-FFF2-40B4-BE49-F238E27FC236}">
                <a16:creationId xmlns:a16="http://schemas.microsoft.com/office/drawing/2014/main" id="{0E5D6CB8-1359-4944-A476-0F7DE4DA48CE}"/>
              </a:ext>
            </a:extLst>
          </p:cNvPr>
          <p:cNvSpPr>
            <a:spLocks noGrp="1"/>
          </p:cNvSpPr>
          <p:nvPr>
            <p:ph type="sldNum" sz="quarter" idx="12"/>
          </p:nvPr>
        </p:nvSpPr>
        <p:spPr/>
        <p:txBody>
          <a:bodyPr/>
          <a:lstStyle>
            <a:lvl1pPr>
              <a:defRPr/>
            </a:lvl1pPr>
          </a:lstStyle>
          <a:p>
            <a:pPr defTabSz="685800">
              <a:defRPr/>
            </a:pPr>
            <a:fld id="{BEB24275-0644-4176-BBA6-DF3D95D24373}" type="slidenum">
              <a:rPr lang="en-US" smtClean="0">
                <a:solidFill>
                  <a:prstClr val="black">
                    <a:tint val="75000"/>
                  </a:prstClr>
                </a:solidFill>
              </a:rPr>
              <a:pPr defTabSz="685800">
                <a:defRPr/>
              </a:pPr>
              <a:t>‹#›</a:t>
            </a:fld>
            <a:endParaRPr lang="en-US">
              <a:solidFill>
                <a:prstClr val="black">
                  <a:tint val="75000"/>
                </a:prstClr>
              </a:solidFill>
            </a:endParaRPr>
          </a:p>
        </p:txBody>
      </p:sp>
    </p:spTree>
    <p:extLst>
      <p:ext uri="{BB962C8B-B14F-4D97-AF65-F5344CB8AC3E}">
        <p14:creationId xmlns:p14="http://schemas.microsoft.com/office/powerpoint/2010/main" val="3963623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54735C6-6C45-4864-A3C8-EF413E3AFCFD}"/>
              </a:ext>
            </a:extLst>
          </p:cNvPr>
          <p:cNvSpPr>
            <a:spLocks noGrp="1"/>
          </p:cNvSpPr>
          <p:nvPr>
            <p:ph type="title"/>
          </p:nvPr>
        </p:nvSpPr>
        <p:spPr/>
        <p:txBody>
          <a:bodyPr/>
          <a:lstStyle/>
          <a:p>
            <a:r>
              <a:rPr lang="tr-TR"/>
              <a:t>Asıl başlık stilini düzenlemek için tıklayın</a:t>
            </a:r>
            <a:endParaRPr lang="en-US"/>
          </a:p>
        </p:txBody>
      </p:sp>
      <p:sp>
        <p:nvSpPr>
          <p:cNvPr id="3" name="İçerik Yer Tutucusu 2">
            <a:extLst>
              <a:ext uri="{FF2B5EF4-FFF2-40B4-BE49-F238E27FC236}">
                <a16:creationId xmlns:a16="http://schemas.microsoft.com/office/drawing/2014/main" id="{B3990621-EF51-4A61-9334-493D9DF7D6F6}"/>
              </a:ext>
            </a:extLst>
          </p:cNvPr>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a:extLst>
              <a:ext uri="{FF2B5EF4-FFF2-40B4-BE49-F238E27FC236}">
                <a16:creationId xmlns:a16="http://schemas.microsoft.com/office/drawing/2014/main" id="{0F93E5DC-1713-4A9D-8032-27CD11BCFE5A}"/>
              </a:ext>
            </a:extLst>
          </p:cNvPr>
          <p:cNvSpPr>
            <a:spLocks noGrp="1"/>
          </p:cNvSpPr>
          <p:nvPr>
            <p:ph type="dt" sz="half" idx="10"/>
          </p:nvPr>
        </p:nvSpPr>
        <p:spPr/>
        <p:txBody>
          <a:bodyPr/>
          <a:lstStyle>
            <a:lvl1pPr>
              <a:defRPr/>
            </a:lvl1pPr>
          </a:lstStyle>
          <a:p>
            <a:pPr defTabSz="685800">
              <a:defRPr/>
            </a:pPr>
            <a:fld id="{4F835F44-5652-4B5A-8148-0959AB997539}" type="datetimeFigureOut">
              <a:rPr lang="en-US" smtClean="0">
                <a:solidFill>
                  <a:prstClr val="black">
                    <a:tint val="75000"/>
                  </a:prstClr>
                </a:solidFill>
              </a:rPr>
              <a:pPr defTabSz="685800">
                <a:defRPr/>
              </a:pPr>
              <a:t>5/10/2023</a:t>
            </a:fld>
            <a:endParaRPr lang="en-US">
              <a:solidFill>
                <a:prstClr val="black">
                  <a:tint val="75000"/>
                </a:prstClr>
              </a:solidFill>
            </a:endParaRPr>
          </a:p>
        </p:txBody>
      </p:sp>
      <p:sp>
        <p:nvSpPr>
          <p:cNvPr id="5" name="Alt Bilgi Yer Tutucusu 4">
            <a:extLst>
              <a:ext uri="{FF2B5EF4-FFF2-40B4-BE49-F238E27FC236}">
                <a16:creationId xmlns:a16="http://schemas.microsoft.com/office/drawing/2014/main" id="{3942CE42-9836-4D35-BEEA-74E239FDCFC1}"/>
              </a:ext>
            </a:extLst>
          </p:cNvPr>
          <p:cNvSpPr>
            <a:spLocks noGrp="1"/>
          </p:cNvSpPr>
          <p:nvPr>
            <p:ph type="ftr" sz="quarter" idx="11"/>
          </p:nvPr>
        </p:nvSpPr>
        <p:spPr/>
        <p:txBody>
          <a:bodyPr/>
          <a:lstStyle>
            <a:lvl1pPr>
              <a:defRPr/>
            </a:lvl1pPr>
          </a:lstStyle>
          <a:p>
            <a:pPr defTabSz="685800">
              <a:defRPr/>
            </a:pPr>
            <a:endParaRPr lang="en-US">
              <a:solidFill>
                <a:prstClr val="black">
                  <a:tint val="75000"/>
                </a:prstClr>
              </a:solidFill>
            </a:endParaRPr>
          </a:p>
        </p:txBody>
      </p:sp>
      <p:sp>
        <p:nvSpPr>
          <p:cNvPr id="6" name="Slayt Numarası Yer Tutucusu 5">
            <a:extLst>
              <a:ext uri="{FF2B5EF4-FFF2-40B4-BE49-F238E27FC236}">
                <a16:creationId xmlns:a16="http://schemas.microsoft.com/office/drawing/2014/main" id="{0E5D6CB8-1359-4944-A476-0F7DE4DA48CE}"/>
              </a:ext>
            </a:extLst>
          </p:cNvPr>
          <p:cNvSpPr>
            <a:spLocks noGrp="1"/>
          </p:cNvSpPr>
          <p:nvPr>
            <p:ph type="sldNum" sz="quarter" idx="12"/>
          </p:nvPr>
        </p:nvSpPr>
        <p:spPr/>
        <p:txBody>
          <a:bodyPr/>
          <a:lstStyle>
            <a:lvl1pPr>
              <a:defRPr/>
            </a:lvl1pPr>
          </a:lstStyle>
          <a:p>
            <a:pPr defTabSz="685800">
              <a:defRPr/>
            </a:pPr>
            <a:fld id="{B1952D0D-ACFF-4BA7-93AB-C5E6BFDC2606}" type="slidenum">
              <a:rPr lang="en-US" smtClean="0">
                <a:solidFill>
                  <a:prstClr val="black">
                    <a:tint val="75000"/>
                  </a:prstClr>
                </a:solidFill>
              </a:rPr>
              <a:pPr defTabSz="685800">
                <a:defRPr/>
              </a:pPr>
              <a:t>‹#›</a:t>
            </a:fld>
            <a:endParaRPr lang="en-US">
              <a:solidFill>
                <a:prstClr val="black">
                  <a:tint val="75000"/>
                </a:prstClr>
              </a:solidFill>
            </a:endParaRPr>
          </a:p>
        </p:txBody>
      </p:sp>
    </p:spTree>
    <p:extLst>
      <p:ext uri="{BB962C8B-B14F-4D97-AF65-F5344CB8AC3E}">
        <p14:creationId xmlns:p14="http://schemas.microsoft.com/office/powerpoint/2010/main" val="28323159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B302772-896A-4B3A-81E3-FD0AEAC5212B}"/>
              </a:ext>
            </a:extLst>
          </p:cNvPr>
          <p:cNvSpPr>
            <a:spLocks noGrp="1"/>
          </p:cNvSpPr>
          <p:nvPr>
            <p:ph type="title"/>
          </p:nvPr>
        </p:nvSpPr>
        <p:spPr>
          <a:xfrm>
            <a:off x="623888" y="1709739"/>
            <a:ext cx="7886700" cy="2852737"/>
          </a:xfrm>
        </p:spPr>
        <p:txBody>
          <a:bodyPr anchor="b"/>
          <a:lstStyle>
            <a:lvl1pPr>
              <a:defRPr sz="4500"/>
            </a:lvl1pPr>
          </a:lstStyle>
          <a:p>
            <a:r>
              <a:rPr lang="tr-TR"/>
              <a:t>Asıl başlık stilini düzenlemek için tıklayın</a:t>
            </a:r>
            <a:endParaRPr lang="en-US"/>
          </a:p>
        </p:txBody>
      </p:sp>
      <p:sp>
        <p:nvSpPr>
          <p:cNvPr id="3" name="Metin Yer Tutucusu 2">
            <a:extLst>
              <a:ext uri="{FF2B5EF4-FFF2-40B4-BE49-F238E27FC236}">
                <a16:creationId xmlns:a16="http://schemas.microsoft.com/office/drawing/2014/main" id="{6E2011A0-101D-4A5B-8CF8-F44B1D26CCAA}"/>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a16="http://schemas.microsoft.com/office/drawing/2014/main" id="{0F93E5DC-1713-4A9D-8032-27CD11BCFE5A}"/>
              </a:ext>
            </a:extLst>
          </p:cNvPr>
          <p:cNvSpPr>
            <a:spLocks noGrp="1"/>
          </p:cNvSpPr>
          <p:nvPr>
            <p:ph type="dt" sz="half" idx="10"/>
          </p:nvPr>
        </p:nvSpPr>
        <p:spPr/>
        <p:txBody>
          <a:bodyPr/>
          <a:lstStyle>
            <a:lvl1pPr>
              <a:defRPr/>
            </a:lvl1pPr>
          </a:lstStyle>
          <a:p>
            <a:pPr defTabSz="685800">
              <a:defRPr/>
            </a:pPr>
            <a:fld id="{4C90EE54-895E-45A3-83D2-CB33F768B4EC}" type="datetimeFigureOut">
              <a:rPr lang="en-US" smtClean="0">
                <a:solidFill>
                  <a:prstClr val="black">
                    <a:tint val="75000"/>
                  </a:prstClr>
                </a:solidFill>
              </a:rPr>
              <a:pPr defTabSz="685800">
                <a:defRPr/>
              </a:pPr>
              <a:t>5/10/2023</a:t>
            </a:fld>
            <a:endParaRPr lang="en-US">
              <a:solidFill>
                <a:prstClr val="black">
                  <a:tint val="75000"/>
                </a:prstClr>
              </a:solidFill>
            </a:endParaRPr>
          </a:p>
        </p:txBody>
      </p:sp>
      <p:sp>
        <p:nvSpPr>
          <p:cNvPr id="5" name="Alt Bilgi Yer Tutucusu 4">
            <a:extLst>
              <a:ext uri="{FF2B5EF4-FFF2-40B4-BE49-F238E27FC236}">
                <a16:creationId xmlns:a16="http://schemas.microsoft.com/office/drawing/2014/main" id="{3942CE42-9836-4D35-BEEA-74E239FDCFC1}"/>
              </a:ext>
            </a:extLst>
          </p:cNvPr>
          <p:cNvSpPr>
            <a:spLocks noGrp="1"/>
          </p:cNvSpPr>
          <p:nvPr>
            <p:ph type="ftr" sz="quarter" idx="11"/>
          </p:nvPr>
        </p:nvSpPr>
        <p:spPr/>
        <p:txBody>
          <a:bodyPr/>
          <a:lstStyle>
            <a:lvl1pPr>
              <a:defRPr/>
            </a:lvl1pPr>
          </a:lstStyle>
          <a:p>
            <a:pPr defTabSz="685800">
              <a:defRPr/>
            </a:pPr>
            <a:endParaRPr lang="en-US">
              <a:solidFill>
                <a:prstClr val="black">
                  <a:tint val="75000"/>
                </a:prstClr>
              </a:solidFill>
            </a:endParaRPr>
          </a:p>
        </p:txBody>
      </p:sp>
      <p:sp>
        <p:nvSpPr>
          <p:cNvPr id="6" name="Slayt Numarası Yer Tutucusu 5">
            <a:extLst>
              <a:ext uri="{FF2B5EF4-FFF2-40B4-BE49-F238E27FC236}">
                <a16:creationId xmlns:a16="http://schemas.microsoft.com/office/drawing/2014/main" id="{0E5D6CB8-1359-4944-A476-0F7DE4DA48CE}"/>
              </a:ext>
            </a:extLst>
          </p:cNvPr>
          <p:cNvSpPr>
            <a:spLocks noGrp="1"/>
          </p:cNvSpPr>
          <p:nvPr>
            <p:ph type="sldNum" sz="quarter" idx="12"/>
          </p:nvPr>
        </p:nvSpPr>
        <p:spPr/>
        <p:txBody>
          <a:bodyPr/>
          <a:lstStyle>
            <a:lvl1pPr>
              <a:defRPr/>
            </a:lvl1pPr>
          </a:lstStyle>
          <a:p>
            <a:pPr defTabSz="685800">
              <a:defRPr/>
            </a:pPr>
            <a:fld id="{25FBB28F-3108-4128-9C48-F38443AD74E6}" type="slidenum">
              <a:rPr lang="en-US" smtClean="0">
                <a:solidFill>
                  <a:prstClr val="black">
                    <a:tint val="75000"/>
                  </a:prstClr>
                </a:solidFill>
              </a:rPr>
              <a:pPr defTabSz="685800">
                <a:defRPr/>
              </a:pPr>
              <a:t>‹#›</a:t>
            </a:fld>
            <a:endParaRPr lang="en-US">
              <a:solidFill>
                <a:prstClr val="black">
                  <a:tint val="75000"/>
                </a:prstClr>
              </a:solidFill>
            </a:endParaRPr>
          </a:p>
        </p:txBody>
      </p:sp>
    </p:spTree>
    <p:extLst>
      <p:ext uri="{BB962C8B-B14F-4D97-AF65-F5344CB8AC3E}">
        <p14:creationId xmlns:p14="http://schemas.microsoft.com/office/powerpoint/2010/main" val="12603208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4390B82-1E49-4A72-A045-077B8DCCF210}"/>
              </a:ext>
            </a:extLst>
          </p:cNvPr>
          <p:cNvSpPr>
            <a:spLocks noGrp="1"/>
          </p:cNvSpPr>
          <p:nvPr>
            <p:ph type="title"/>
          </p:nvPr>
        </p:nvSpPr>
        <p:spPr/>
        <p:txBody>
          <a:bodyPr/>
          <a:lstStyle/>
          <a:p>
            <a:r>
              <a:rPr lang="tr-TR"/>
              <a:t>Asıl başlık stilini düzenlemek için tıklayın</a:t>
            </a:r>
            <a:endParaRPr lang="en-US"/>
          </a:p>
        </p:txBody>
      </p:sp>
      <p:sp>
        <p:nvSpPr>
          <p:cNvPr id="3" name="İçerik Yer Tutucusu 2">
            <a:extLst>
              <a:ext uri="{FF2B5EF4-FFF2-40B4-BE49-F238E27FC236}">
                <a16:creationId xmlns:a16="http://schemas.microsoft.com/office/drawing/2014/main" id="{86CA692E-DE75-4A33-A6B6-1F5400D89F32}"/>
              </a:ext>
            </a:extLst>
          </p:cNvPr>
          <p:cNvSpPr>
            <a:spLocks noGrp="1"/>
          </p:cNvSpPr>
          <p:nvPr>
            <p:ph sz="half" idx="1"/>
          </p:nvPr>
        </p:nvSpPr>
        <p:spPr>
          <a:xfrm>
            <a:off x="628650" y="1825625"/>
            <a:ext cx="38862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İçerik Yer Tutucusu 3">
            <a:extLst>
              <a:ext uri="{FF2B5EF4-FFF2-40B4-BE49-F238E27FC236}">
                <a16:creationId xmlns:a16="http://schemas.microsoft.com/office/drawing/2014/main" id="{1F4B41EC-364B-4F4B-BDFD-0AA9B99E639D}"/>
              </a:ext>
            </a:extLst>
          </p:cNvPr>
          <p:cNvSpPr>
            <a:spLocks noGrp="1"/>
          </p:cNvSpPr>
          <p:nvPr>
            <p:ph sz="half" idx="2"/>
          </p:nvPr>
        </p:nvSpPr>
        <p:spPr>
          <a:xfrm>
            <a:off x="4629150" y="1825625"/>
            <a:ext cx="38862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Veri Yer Tutucusu 3">
            <a:extLst>
              <a:ext uri="{FF2B5EF4-FFF2-40B4-BE49-F238E27FC236}">
                <a16:creationId xmlns:a16="http://schemas.microsoft.com/office/drawing/2014/main" id="{0F93E5DC-1713-4A9D-8032-27CD11BCFE5A}"/>
              </a:ext>
            </a:extLst>
          </p:cNvPr>
          <p:cNvSpPr>
            <a:spLocks noGrp="1"/>
          </p:cNvSpPr>
          <p:nvPr>
            <p:ph type="dt" sz="half" idx="10"/>
          </p:nvPr>
        </p:nvSpPr>
        <p:spPr/>
        <p:txBody>
          <a:bodyPr/>
          <a:lstStyle>
            <a:lvl1pPr>
              <a:defRPr/>
            </a:lvl1pPr>
          </a:lstStyle>
          <a:p>
            <a:pPr defTabSz="685800">
              <a:defRPr/>
            </a:pPr>
            <a:fld id="{02A288BA-CA74-4625-9B01-A7E2E17DA01E}" type="datetimeFigureOut">
              <a:rPr lang="en-US" smtClean="0">
                <a:solidFill>
                  <a:prstClr val="black">
                    <a:tint val="75000"/>
                  </a:prstClr>
                </a:solidFill>
              </a:rPr>
              <a:pPr defTabSz="685800">
                <a:defRPr/>
              </a:pPr>
              <a:t>5/10/2023</a:t>
            </a:fld>
            <a:endParaRPr lang="en-US">
              <a:solidFill>
                <a:prstClr val="black">
                  <a:tint val="75000"/>
                </a:prstClr>
              </a:solidFill>
            </a:endParaRPr>
          </a:p>
        </p:txBody>
      </p:sp>
      <p:sp>
        <p:nvSpPr>
          <p:cNvPr id="6" name="Alt Bilgi Yer Tutucusu 4">
            <a:extLst>
              <a:ext uri="{FF2B5EF4-FFF2-40B4-BE49-F238E27FC236}">
                <a16:creationId xmlns:a16="http://schemas.microsoft.com/office/drawing/2014/main" id="{3942CE42-9836-4D35-BEEA-74E239FDCFC1}"/>
              </a:ext>
            </a:extLst>
          </p:cNvPr>
          <p:cNvSpPr>
            <a:spLocks noGrp="1"/>
          </p:cNvSpPr>
          <p:nvPr>
            <p:ph type="ftr" sz="quarter" idx="11"/>
          </p:nvPr>
        </p:nvSpPr>
        <p:spPr/>
        <p:txBody>
          <a:bodyPr/>
          <a:lstStyle>
            <a:lvl1pPr>
              <a:defRPr/>
            </a:lvl1pPr>
          </a:lstStyle>
          <a:p>
            <a:pPr defTabSz="685800">
              <a:defRPr/>
            </a:pPr>
            <a:endParaRPr lang="en-US">
              <a:solidFill>
                <a:prstClr val="black">
                  <a:tint val="75000"/>
                </a:prstClr>
              </a:solidFill>
            </a:endParaRPr>
          </a:p>
        </p:txBody>
      </p:sp>
      <p:sp>
        <p:nvSpPr>
          <p:cNvPr id="7" name="Slayt Numarası Yer Tutucusu 5">
            <a:extLst>
              <a:ext uri="{FF2B5EF4-FFF2-40B4-BE49-F238E27FC236}">
                <a16:creationId xmlns:a16="http://schemas.microsoft.com/office/drawing/2014/main" id="{0E5D6CB8-1359-4944-A476-0F7DE4DA48CE}"/>
              </a:ext>
            </a:extLst>
          </p:cNvPr>
          <p:cNvSpPr>
            <a:spLocks noGrp="1"/>
          </p:cNvSpPr>
          <p:nvPr>
            <p:ph type="sldNum" sz="quarter" idx="12"/>
          </p:nvPr>
        </p:nvSpPr>
        <p:spPr/>
        <p:txBody>
          <a:bodyPr/>
          <a:lstStyle>
            <a:lvl1pPr>
              <a:defRPr/>
            </a:lvl1pPr>
          </a:lstStyle>
          <a:p>
            <a:pPr defTabSz="685800">
              <a:defRPr/>
            </a:pPr>
            <a:fld id="{4E3D7CA9-2466-476D-AB3C-583BFA15C685}" type="slidenum">
              <a:rPr lang="en-US" smtClean="0">
                <a:solidFill>
                  <a:prstClr val="black">
                    <a:tint val="75000"/>
                  </a:prstClr>
                </a:solidFill>
              </a:rPr>
              <a:pPr defTabSz="685800">
                <a:defRPr/>
              </a:pPr>
              <a:t>‹#›</a:t>
            </a:fld>
            <a:endParaRPr lang="en-US">
              <a:solidFill>
                <a:prstClr val="black">
                  <a:tint val="75000"/>
                </a:prstClr>
              </a:solidFill>
            </a:endParaRPr>
          </a:p>
        </p:txBody>
      </p:sp>
    </p:spTree>
    <p:extLst>
      <p:ext uri="{BB962C8B-B14F-4D97-AF65-F5344CB8AC3E}">
        <p14:creationId xmlns:p14="http://schemas.microsoft.com/office/powerpoint/2010/main" val="19208041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A49585E-5FB4-40E2-8EEA-6D53198D7893}"/>
              </a:ext>
            </a:extLst>
          </p:cNvPr>
          <p:cNvSpPr>
            <a:spLocks noGrp="1"/>
          </p:cNvSpPr>
          <p:nvPr>
            <p:ph type="title"/>
          </p:nvPr>
        </p:nvSpPr>
        <p:spPr>
          <a:xfrm>
            <a:off x="629841" y="365126"/>
            <a:ext cx="7886700" cy="1325563"/>
          </a:xfrm>
        </p:spPr>
        <p:txBody>
          <a:bodyPr/>
          <a:lstStyle/>
          <a:p>
            <a:r>
              <a:rPr lang="tr-TR"/>
              <a:t>Asıl başlık stilini düzenlemek için tıklayın</a:t>
            </a:r>
            <a:endParaRPr lang="en-US"/>
          </a:p>
        </p:txBody>
      </p:sp>
      <p:sp>
        <p:nvSpPr>
          <p:cNvPr id="3" name="Metin Yer Tutucusu 2">
            <a:extLst>
              <a:ext uri="{FF2B5EF4-FFF2-40B4-BE49-F238E27FC236}">
                <a16:creationId xmlns:a16="http://schemas.microsoft.com/office/drawing/2014/main" id="{1CE44269-6D8D-4860-A00F-540CF60D8E56}"/>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4" name="İçerik Yer Tutucusu 3">
            <a:extLst>
              <a:ext uri="{FF2B5EF4-FFF2-40B4-BE49-F238E27FC236}">
                <a16:creationId xmlns:a16="http://schemas.microsoft.com/office/drawing/2014/main" id="{FE986BFE-5552-4060-8015-DCD0565FCC28}"/>
              </a:ext>
            </a:extLst>
          </p:cNvPr>
          <p:cNvSpPr>
            <a:spLocks noGrp="1"/>
          </p:cNvSpPr>
          <p:nvPr>
            <p:ph sz="half" idx="2"/>
          </p:nvPr>
        </p:nvSpPr>
        <p:spPr>
          <a:xfrm>
            <a:off x="629842" y="2505075"/>
            <a:ext cx="3868340"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Metin Yer Tutucusu 4">
            <a:extLst>
              <a:ext uri="{FF2B5EF4-FFF2-40B4-BE49-F238E27FC236}">
                <a16:creationId xmlns:a16="http://schemas.microsoft.com/office/drawing/2014/main" id="{B0EDCD89-8277-47ED-864D-2E60CCC207DB}"/>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6" name="İçerik Yer Tutucusu 5">
            <a:extLst>
              <a:ext uri="{FF2B5EF4-FFF2-40B4-BE49-F238E27FC236}">
                <a16:creationId xmlns:a16="http://schemas.microsoft.com/office/drawing/2014/main" id="{DBA9ED50-5937-48E9-AA52-A29C0495D7E7}"/>
              </a:ext>
            </a:extLst>
          </p:cNvPr>
          <p:cNvSpPr>
            <a:spLocks noGrp="1"/>
          </p:cNvSpPr>
          <p:nvPr>
            <p:ph sz="quarter" idx="4"/>
          </p:nvPr>
        </p:nvSpPr>
        <p:spPr>
          <a:xfrm>
            <a:off x="4629150" y="2505075"/>
            <a:ext cx="3887391"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Veri Yer Tutucusu 3">
            <a:extLst>
              <a:ext uri="{FF2B5EF4-FFF2-40B4-BE49-F238E27FC236}">
                <a16:creationId xmlns:a16="http://schemas.microsoft.com/office/drawing/2014/main" id="{0F93E5DC-1713-4A9D-8032-27CD11BCFE5A}"/>
              </a:ext>
            </a:extLst>
          </p:cNvPr>
          <p:cNvSpPr>
            <a:spLocks noGrp="1"/>
          </p:cNvSpPr>
          <p:nvPr>
            <p:ph type="dt" sz="half" idx="10"/>
          </p:nvPr>
        </p:nvSpPr>
        <p:spPr/>
        <p:txBody>
          <a:bodyPr/>
          <a:lstStyle>
            <a:lvl1pPr>
              <a:defRPr/>
            </a:lvl1pPr>
          </a:lstStyle>
          <a:p>
            <a:pPr defTabSz="685800">
              <a:defRPr/>
            </a:pPr>
            <a:fld id="{427E4CEC-C728-4E73-98CC-E1B8C87696B8}" type="datetimeFigureOut">
              <a:rPr lang="en-US" smtClean="0">
                <a:solidFill>
                  <a:prstClr val="black">
                    <a:tint val="75000"/>
                  </a:prstClr>
                </a:solidFill>
              </a:rPr>
              <a:pPr defTabSz="685800">
                <a:defRPr/>
              </a:pPr>
              <a:t>5/10/2023</a:t>
            </a:fld>
            <a:endParaRPr lang="en-US">
              <a:solidFill>
                <a:prstClr val="black">
                  <a:tint val="75000"/>
                </a:prstClr>
              </a:solidFill>
            </a:endParaRPr>
          </a:p>
        </p:txBody>
      </p:sp>
      <p:sp>
        <p:nvSpPr>
          <p:cNvPr id="8" name="Alt Bilgi Yer Tutucusu 4">
            <a:extLst>
              <a:ext uri="{FF2B5EF4-FFF2-40B4-BE49-F238E27FC236}">
                <a16:creationId xmlns:a16="http://schemas.microsoft.com/office/drawing/2014/main" id="{3942CE42-9836-4D35-BEEA-74E239FDCFC1}"/>
              </a:ext>
            </a:extLst>
          </p:cNvPr>
          <p:cNvSpPr>
            <a:spLocks noGrp="1"/>
          </p:cNvSpPr>
          <p:nvPr>
            <p:ph type="ftr" sz="quarter" idx="11"/>
          </p:nvPr>
        </p:nvSpPr>
        <p:spPr/>
        <p:txBody>
          <a:bodyPr/>
          <a:lstStyle>
            <a:lvl1pPr>
              <a:defRPr/>
            </a:lvl1pPr>
          </a:lstStyle>
          <a:p>
            <a:pPr defTabSz="685800">
              <a:defRPr/>
            </a:pPr>
            <a:endParaRPr lang="en-US">
              <a:solidFill>
                <a:prstClr val="black">
                  <a:tint val="75000"/>
                </a:prstClr>
              </a:solidFill>
            </a:endParaRPr>
          </a:p>
        </p:txBody>
      </p:sp>
      <p:sp>
        <p:nvSpPr>
          <p:cNvPr id="9" name="Slayt Numarası Yer Tutucusu 5">
            <a:extLst>
              <a:ext uri="{FF2B5EF4-FFF2-40B4-BE49-F238E27FC236}">
                <a16:creationId xmlns:a16="http://schemas.microsoft.com/office/drawing/2014/main" id="{0E5D6CB8-1359-4944-A476-0F7DE4DA48CE}"/>
              </a:ext>
            </a:extLst>
          </p:cNvPr>
          <p:cNvSpPr>
            <a:spLocks noGrp="1"/>
          </p:cNvSpPr>
          <p:nvPr>
            <p:ph type="sldNum" sz="quarter" idx="12"/>
          </p:nvPr>
        </p:nvSpPr>
        <p:spPr/>
        <p:txBody>
          <a:bodyPr/>
          <a:lstStyle>
            <a:lvl1pPr>
              <a:defRPr/>
            </a:lvl1pPr>
          </a:lstStyle>
          <a:p>
            <a:pPr defTabSz="685800">
              <a:defRPr/>
            </a:pPr>
            <a:fld id="{C22F5652-5B01-4003-BF55-D039751BBA40}" type="slidenum">
              <a:rPr lang="en-US" smtClean="0">
                <a:solidFill>
                  <a:prstClr val="black">
                    <a:tint val="75000"/>
                  </a:prstClr>
                </a:solidFill>
              </a:rPr>
              <a:pPr defTabSz="685800">
                <a:defRPr/>
              </a:pPr>
              <a:t>‹#›</a:t>
            </a:fld>
            <a:endParaRPr lang="en-US">
              <a:solidFill>
                <a:prstClr val="black">
                  <a:tint val="75000"/>
                </a:prstClr>
              </a:solidFill>
            </a:endParaRPr>
          </a:p>
        </p:txBody>
      </p:sp>
    </p:spTree>
    <p:extLst>
      <p:ext uri="{BB962C8B-B14F-4D97-AF65-F5344CB8AC3E}">
        <p14:creationId xmlns:p14="http://schemas.microsoft.com/office/powerpoint/2010/main" val="33103270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CDC491-4AD7-476B-966C-C7D32F3342A8}"/>
              </a:ext>
            </a:extLst>
          </p:cNvPr>
          <p:cNvSpPr>
            <a:spLocks noGrp="1"/>
          </p:cNvSpPr>
          <p:nvPr>
            <p:ph type="title"/>
          </p:nvPr>
        </p:nvSpPr>
        <p:spPr/>
        <p:txBody>
          <a:bodyPr/>
          <a:lstStyle/>
          <a:p>
            <a:r>
              <a:rPr lang="tr-TR"/>
              <a:t>Asıl başlık stilini düzenlemek için tıklayın</a:t>
            </a:r>
            <a:endParaRPr lang="en-US"/>
          </a:p>
        </p:txBody>
      </p:sp>
      <p:sp>
        <p:nvSpPr>
          <p:cNvPr id="3" name="Veri Yer Tutucusu 3">
            <a:extLst>
              <a:ext uri="{FF2B5EF4-FFF2-40B4-BE49-F238E27FC236}">
                <a16:creationId xmlns:a16="http://schemas.microsoft.com/office/drawing/2014/main" id="{0F93E5DC-1713-4A9D-8032-27CD11BCFE5A}"/>
              </a:ext>
            </a:extLst>
          </p:cNvPr>
          <p:cNvSpPr>
            <a:spLocks noGrp="1"/>
          </p:cNvSpPr>
          <p:nvPr>
            <p:ph type="dt" sz="half" idx="10"/>
          </p:nvPr>
        </p:nvSpPr>
        <p:spPr/>
        <p:txBody>
          <a:bodyPr/>
          <a:lstStyle>
            <a:lvl1pPr>
              <a:defRPr/>
            </a:lvl1pPr>
          </a:lstStyle>
          <a:p>
            <a:pPr defTabSz="685800">
              <a:defRPr/>
            </a:pPr>
            <a:fld id="{44F539DD-9571-443D-A826-1EF29762CC47}" type="datetimeFigureOut">
              <a:rPr lang="en-US" smtClean="0">
                <a:solidFill>
                  <a:prstClr val="black">
                    <a:tint val="75000"/>
                  </a:prstClr>
                </a:solidFill>
              </a:rPr>
              <a:pPr defTabSz="685800">
                <a:defRPr/>
              </a:pPr>
              <a:t>5/10/2023</a:t>
            </a:fld>
            <a:endParaRPr lang="en-US">
              <a:solidFill>
                <a:prstClr val="black">
                  <a:tint val="75000"/>
                </a:prstClr>
              </a:solidFill>
            </a:endParaRPr>
          </a:p>
        </p:txBody>
      </p:sp>
      <p:sp>
        <p:nvSpPr>
          <p:cNvPr id="4" name="Alt Bilgi Yer Tutucusu 4">
            <a:extLst>
              <a:ext uri="{FF2B5EF4-FFF2-40B4-BE49-F238E27FC236}">
                <a16:creationId xmlns:a16="http://schemas.microsoft.com/office/drawing/2014/main" id="{3942CE42-9836-4D35-BEEA-74E239FDCFC1}"/>
              </a:ext>
            </a:extLst>
          </p:cNvPr>
          <p:cNvSpPr>
            <a:spLocks noGrp="1"/>
          </p:cNvSpPr>
          <p:nvPr>
            <p:ph type="ftr" sz="quarter" idx="11"/>
          </p:nvPr>
        </p:nvSpPr>
        <p:spPr/>
        <p:txBody>
          <a:bodyPr/>
          <a:lstStyle>
            <a:lvl1pPr>
              <a:defRPr/>
            </a:lvl1pPr>
          </a:lstStyle>
          <a:p>
            <a:pPr defTabSz="685800">
              <a:defRPr/>
            </a:pPr>
            <a:endParaRPr lang="en-US">
              <a:solidFill>
                <a:prstClr val="black">
                  <a:tint val="75000"/>
                </a:prstClr>
              </a:solidFill>
            </a:endParaRPr>
          </a:p>
        </p:txBody>
      </p:sp>
      <p:sp>
        <p:nvSpPr>
          <p:cNvPr id="5" name="Slayt Numarası Yer Tutucusu 5">
            <a:extLst>
              <a:ext uri="{FF2B5EF4-FFF2-40B4-BE49-F238E27FC236}">
                <a16:creationId xmlns:a16="http://schemas.microsoft.com/office/drawing/2014/main" id="{0E5D6CB8-1359-4944-A476-0F7DE4DA48CE}"/>
              </a:ext>
            </a:extLst>
          </p:cNvPr>
          <p:cNvSpPr>
            <a:spLocks noGrp="1"/>
          </p:cNvSpPr>
          <p:nvPr>
            <p:ph type="sldNum" sz="quarter" idx="12"/>
          </p:nvPr>
        </p:nvSpPr>
        <p:spPr/>
        <p:txBody>
          <a:bodyPr/>
          <a:lstStyle>
            <a:lvl1pPr>
              <a:defRPr/>
            </a:lvl1pPr>
          </a:lstStyle>
          <a:p>
            <a:pPr defTabSz="685800">
              <a:defRPr/>
            </a:pPr>
            <a:fld id="{6E51A9F5-3497-4E3E-83A2-751C235D4313}" type="slidenum">
              <a:rPr lang="en-US" smtClean="0">
                <a:solidFill>
                  <a:prstClr val="black">
                    <a:tint val="75000"/>
                  </a:prstClr>
                </a:solidFill>
              </a:rPr>
              <a:pPr defTabSz="685800">
                <a:defRPr/>
              </a:pPr>
              <a:t>‹#›</a:t>
            </a:fld>
            <a:endParaRPr lang="en-US">
              <a:solidFill>
                <a:prstClr val="black">
                  <a:tint val="75000"/>
                </a:prstClr>
              </a:solidFill>
            </a:endParaRPr>
          </a:p>
        </p:txBody>
      </p:sp>
    </p:spTree>
    <p:extLst>
      <p:ext uri="{BB962C8B-B14F-4D97-AF65-F5344CB8AC3E}">
        <p14:creationId xmlns:p14="http://schemas.microsoft.com/office/powerpoint/2010/main" val="24609781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Veri Yer Tutucusu 3">
            <a:extLst>
              <a:ext uri="{FF2B5EF4-FFF2-40B4-BE49-F238E27FC236}">
                <a16:creationId xmlns:a16="http://schemas.microsoft.com/office/drawing/2014/main" id="{0F93E5DC-1713-4A9D-8032-27CD11BCFE5A}"/>
              </a:ext>
            </a:extLst>
          </p:cNvPr>
          <p:cNvSpPr>
            <a:spLocks noGrp="1"/>
          </p:cNvSpPr>
          <p:nvPr>
            <p:ph type="dt" sz="half" idx="10"/>
          </p:nvPr>
        </p:nvSpPr>
        <p:spPr/>
        <p:txBody>
          <a:bodyPr/>
          <a:lstStyle>
            <a:lvl1pPr>
              <a:defRPr/>
            </a:lvl1pPr>
          </a:lstStyle>
          <a:p>
            <a:pPr defTabSz="685800">
              <a:defRPr/>
            </a:pPr>
            <a:fld id="{A84D241F-E67A-4930-9A94-AD8AAC0711D7}" type="datetimeFigureOut">
              <a:rPr lang="en-US" smtClean="0">
                <a:solidFill>
                  <a:prstClr val="black">
                    <a:tint val="75000"/>
                  </a:prstClr>
                </a:solidFill>
              </a:rPr>
              <a:pPr defTabSz="685800">
                <a:defRPr/>
              </a:pPr>
              <a:t>5/10/2023</a:t>
            </a:fld>
            <a:endParaRPr lang="en-US">
              <a:solidFill>
                <a:prstClr val="black">
                  <a:tint val="75000"/>
                </a:prstClr>
              </a:solidFill>
            </a:endParaRPr>
          </a:p>
        </p:txBody>
      </p:sp>
      <p:sp>
        <p:nvSpPr>
          <p:cNvPr id="3" name="Alt Bilgi Yer Tutucusu 4">
            <a:extLst>
              <a:ext uri="{FF2B5EF4-FFF2-40B4-BE49-F238E27FC236}">
                <a16:creationId xmlns:a16="http://schemas.microsoft.com/office/drawing/2014/main" id="{3942CE42-9836-4D35-BEEA-74E239FDCFC1}"/>
              </a:ext>
            </a:extLst>
          </p:cNvPr>
          <p:cNvSpPr>
            <a:spLocks noGrp="1"/>
          </p:cNvSpPr>
          <p:nvPr>
            <p:ph type="ftr" sz="quarter" idx="11"/>
          </p:nvPr>
        </p:nvSpPr>
        <p:spPr/>
        <p:txBody>
          <a:bodyPr/>
          <a:lstStyle>
            <a:lvl1pPr>
              <a:defRPr/>
            </a:lvl1pPr>
          </a:lstStyle>
          <a:p>
            <a:pPr defTabSz="685800">
              <a:defRPr/>
            </a:pPr>
            <a:endParaRPr lang="en-US">
              <a:solidFill>
                <a:prstClr val="black">
                  <a:tint val="75000"/>
                </a:prstClr>
              </a:solidFill>
            </a:endParaRPr>
          </a:p>
        </p:txBody>
      </p:sp>
      <p:sp>
        <p:nvSpPr>
          <p:cNvPr id="4" name="Slayt Numarası Yer Tutucusu 5">
            <a:extLst>
              <a:ext uri="{FF2B5EF4-FFF2-40B4-BE49-F238E27FC236}">
                <a16:creationId xmlns:a16="http://schemas.microsoft.com/office/drawing/2014/main" id="{0E5D6CB8-1359-4944-A476-0F7DE4DA48CE}"/>
              </a:ext>
            </a:extLst>
          </p:cNvPr>
          <p:cNvSpPr>
            <a:spLocks noGrp="1"/>
          </p:cNvSpPr>
          <p:nvPr>
            <p:ph type="sldNum" sz="quarter" idx="12"/>
          </p:nvPr>
        </p:nvSpPr>
        <p:spPr/>
        <p:txBody>
          <a:bodyPr/>
          <a:lstStyle>
            <a:lvl1pPr>
              <a:defRPr/>
            </a:lvl1pPr>
          </a:lstStyle>
          <a:p>
            <a:pPr defTabSz="685800">
              <a:defRPr/>
            </a:pPr>
            <a:fld id="{E52A5895-667C-4BFB-A48B-D50B294B5D4D}" type="slidenum">
              <a:rPr lang="en-US" smtClean="0">
                <a:solidFill>
                  <a:prstClr val="black">
                    <a:tint val="75000"/>
                  </a:prstClr>
                </a:solidFill>
              </a:rPr>
              <a:pPr defTabSz="685800">
                <a:defRPr/>
              </a:pPr>
              <a:t>‹#›</a:t>
            </a:fld>
            <a:endParaRPr lang="en-US">
              <a:solidFill>
                <a:prstClr val="black">
                  <a:tint val="75000"/>
                </a:prstClr>
              </a:solidFill>
            </a:endParaRPr>
          </a:p>
        </p:txBody>
      </p:sp>
    </p:spTree>
    <p:extLst>
      <p:ext uri="{BB962C8B-B14F-4D97-AF65-F5344CB8AC3E}">
        <p14:creationId xmlns:p14="http://schemas.microsoft.com/office/powerpoint/2010/main" val="11819604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2B6BDE9-480A-4380-83F4-6AA1BFB67D4E}"/>
              </a:ext>
            </a:extLst>
          </p:cNvPr>
          <p:cNvSpPr>
            <a:spLocks noGrp="1"/>
          </p:cNvSpPr>
          <p:nvPr>
            <p:ph type="title"/>
          </p:nvPr>
        </p:nvSpPr>
        <p:spPr>
          <a:xfrm>
            <a:off x="629841" y="457200"/>
            <a:ext cx="2949178" cy="1600200"/>
          </a:xfrm>
        </p:spPr>
        <p:txBody>
          <a:bodyPr anchor="b"/>
          <a:lstStyle>
            <a:lvl1pPr>
              <a:defRPr sz="2400"/>
            </a:lvl1pPr>
          </a:lstStyle>
          <a:p>
            <a:r>
              <a:rPr lang="tr-TR"/>
              <a:t>Asıl başlık stilini düzenlemek için tıklayın</a:t>
            </a:r>
            <a:endParaRPr lang="en-US"/>
          </a:p>
        </p:txBody>
      </p:sp>
      <p:sp>
        <p:nvSpPr>
          <p:cNvPr id="3" name="İçerik Yer Tutucusu 2">
            <a:extLst>
              <a:ext uri="{FF2B5EF4-FFF2-40B4-BE49-F238E27FC236}">
                <a16:creationId xmlns:a16="http://schemas.microsoft.com/office/drawing/2014/main" id="{7316A3BB-CB17-40CC-87F2-56724639E74E}"/>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Metin Yer Tutucusu 3">
            <a:extLst>
              <a:ext uri="{FF2B5EF4-FFF2-40B4-BE49-F238E27FC236}">
                <a16:creationId xmlns:a16="http://schemas.microsoft.com/office/drawing/2014/main" id="{176AE681-E6CD-4391-9F41-F3CA68188F83}"/>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a:t>
            </a:r>
          </a:p>
        </p:txBody>
      </p:sp>
      <p:sp>
        <p:nvSpPr>
          <p:cNvPr id="5" name="Veri Yer Tutucusu 3">
            <a:extLst>
              <a:ext uri="{FF2B5EF4-FFF2-40B4-BE49-F238E27FC236}">
                <a16:creationId xmlns:a16="http://schemas.microsoft.com/office/drawing/2014/main" id="{0F93E5DC-1713-4A9D-8032-27CD11BCFE5A}"/>
              </a:ext>
            </a:extLst>
          </p:cNvPr>
          <p:cNvSpPr>
            <a:spLocks noGrp="1"/>
          </p:cNvSpPr>
          <p:nvPr>
            <p:ph type="dt" sz="half" idx="10"/>
          </p:nvPr>
        </p:nvSpPr>
        <p:spPr/>
        <p:txBody>
          <a:bodyPr/>
          <a:lstStyle>
            <a:lvl1pPr>
              <a:defRPr/>
            </a:lvl1pPr>
          </a:lstStyle>
          <a:p>
            <a:pPr defTabSz="685800">
              <a:defRPr/>
            </a:pPr>
            <a:fld id="{417A2DB6-DC10-4AA7-86F4-09DC4113583B}" type="datetimeFigureOut">
              <a:rPr lang="en-US" smtClean="0">
                <a:solidFill>
                  <a:prstClr val="black">
                    <a:tint val="75000"/>
                  </a:prstClr>
                </a:solidFill>
              </a:rPr>
              <a:pPr defTabSz="685800">
                <a:defRPr/>
              </a:pPr>
              <a:t>5/10/2023</a:t>
            </a:fld>
            <a:endParaRPr lang="en-US">
              <a:solidFill>
                <a:prstClr val="black">
                  <a:tint val="75000"/>
                </a:prstClr>
              </a:solidFill>
            </a:endParaRPr>
          </a:p>
        </p:txBody>
      </p:sp>
      <p:sp>
        <p:nvSpPr>
          <p:cNvPr id="6" name="Alt Bilgi Yer Tutucusu 4">
            <a:extLst>
              <a:ext uri="{FF2B5EF4-FFF2-40B4-BE49-F238E27FC236}">
                <a16:creationId xmlns:a16="http://schemas.microsoft.com/office/drawing/2014/main" id="{3942CE42-9836-4D35-BEEA-74E239FDCFC1}"/>
              </a:ext>
            </a:extLst>
          </p:cNvPr>
          <p:cNvSpPr>
            <a:spLocks noGrp="1"/>
          </p:cNvSpPr>
          <p:nvPr>
            <p:ph type="ftr" sz="quarter" idx="11"/>
          </p:nvPr>
        </p:nvSpPr>
        <p:spPr/>
        <p:txBody>
          <a:bodyPr/>
          <a:lstStyle>
            <a:lvl1pPr>
              <a:defRPr/>
            </a:lvl1pPr>
          </a:lstStyle>
          <a:p>
            <a:pPr defTabSz="685800">
              <a:defRPr/>
            </a:pPr>
            <a:endParaRPr lang="en-US">
              <a:solidFill>
                <a:prstClr val="black">
                  <a:tint val="75000"/>
                </a:prstClr>
              </a:solidFill>
            </a:endParaRPr>
          </a:p>
        </p:txBody>
      </p:sp>
      <p:sp>
        <p:nvSpPr>
          <p:cNvPr id="7" name="Slayt Numarası Yer Tutucusu 5">
            <a:extLst>
              <a:ext uri="{FF2B5EF4-FFF2-40B4-BE49-F238E27FC236}">
                <a16:creationId xmlns:a16="http://schemas.microsoft.com/office/drawing/2014/main" id="{0E5D6CB8-1359-4944-A476-0F7DE4DA48CE}"/>
              </a:ext>
            </a:extLst>
          </p:cNvPr>
          <p:cNvSpPr>
            <a:spLocks noGrp="1"/>
          </p:cNvSpPr>
          <p:nvPr>
            <p:ph type="sldNum" sz="quarter" idx="12"/>
          </p:nvPr>
        </p:nvSpPr>
        <p:spPr/>
        <p:txBody>
          <a:bodyPr/>
          <a:lstStyle>
            <a:lvl1pPr>
              <a:defRPr/>
            </a:lvl1pPr>
          </a:lstStyle>
          <a:p>
            <a:pPr defTabSz="685800">
              <a:defRPr/>
            </a:pPr>
            <a:fld id="{174CA9D7-171F-4E2A-8A8F-CCF2BFFBE373}" type="slidenum">
              <a:rPr lang="en-US" smtClean="0">
                <a:solidFill>
                  <a:prstClr val="black">
                    <a:tint val="75000"/>
                  </a:prstClr>
                </a:solidFill>
              </a:rPr>
              <a:pPr defTabSz="685800">
                <a:defRPr/>
              </a:pPr>
              <a:t>‹#›</a:t>
            </a:fld>
            <a:endParaRPr lang="en-US">
              <a:solidFill>
                <a:prstClr val="black">
                  <a:tint val="75000"/>
                </a:prstClr>
              </a:solidFill>
            </a:endParaRPr>
          </a:p>
        </p:txBody>
      </p:sp>
    </p:spTree>
    <p:extLst>
      <p:ext uri="{BB962C8B-B14F-4D97-AF65-F5344CB8AC3E}">
        <p14:creationId xmlns:p14="http://schemas.microsoft.com/office/powerpoint/2010/main" val="2492197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D3C5C49E-2988-4695-BC7B-DE9899799A57}" type="slidenum">
              <a:rPr lang="en-US"/>
              <a:pPr>
                <a:defRPr/>
              </a:pPr>
              <a:t>‹#›</a:t>
            </a:fld>
            <a:endParaRPr lang="en-US"/>
          </a:p>
        </p:txBody>
      </p:sp>
    </p:spTree>
    <p:extLst>
      <p:ext uri="{BB962C8B-B14F-4D97-AF65-F5344CB8AC3E}">
        <p14:creationId xmlns:p14="http://schemas.microsoft.com/office/powerpoint/2010/main" val="30524040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7B0CE33-7CF0-46AB-82A9-65E9114E66B4}"/>
              </a:ext>
            </a:extLst>
          </p:cNvPr>
          <p:cNvSpPr>
            <a:spLocks noGrp="1"/>
          </p:cNvSpPr>
          <p:nvPr>
            <p:ph type="title"/>
          </p:nvPr>
        </p:nvSpPr>
        <p:spPr>
          <a:xfrm>
            <a:off x="629841" y="457200"/>
            <a:ext cx="2949178" cy="1600200"/>
          </a:xfrm>
        </p:spPr>
        <p:txBody>
          <a:bodyPr anchor="b"/>
          <a:lstStyle>
            <a:lvl1pPr>
              <a:defRPr sz="2400"/>
            </a:lvl1pPr>
          </a:lstStyle>
          <a:p>
            <a:r>
              <a:rPr lang="tr-TR"/>
              <a:t>Asıl başlık stilini düzenlemek için tıklayın</a:t>
            </a:r>
            <a:endParaRPr lang="en-US"/>
          </a:p>
        </p:txBody>
      </p:sp>
      <p:sp>
        <p:nvSpPr>
          <p:cNvPr id="3" name="Resim Yer Tutucusu 2">
            <a:extLst>
              <a:ext uri="{FF2B5EF4-FFF2-40B4-BE49-F238E27FC236}">
                <a16:creationId xmlns:a16="http://schemas.microsoft.com/office/drawing/2014/main" id="{0BB9EEDD-2695-4A44-BE9A-352DF717B7AA}"/>
              </a:ext>
            </a:extLst>
          </p:cNvPr>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Metin Yer Tutucusu 3">
            <a:extLst>
              <a:ext uri="{FF2B5EF4-FFF2-40B4-BE49-F238E27FC236}">
                <a16:creationId xmlns:a16="http://schemas.microsoft.com/office/drawing/2014/main" id="{266267DC-1A87-4137-9BBD-8EC62C64EF1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a:t>
            </a:r>
          </a:p>
        </p:txBody>
      </p:sp>
      <p:sp>
        <p:nvSpPr>
          <p:cNvPr id="5" name="Veri Yer Tutucusu 3">
            <a:extLst>
              <a:ext uri="{FF2B5EF4-FFF2-40B4-BE49-F238E27FC236}">
                <a16:creationId xmlns:a16="http://schemas.microsoft.com/office/drawing/2014/main" id="{0F93E5DC-1713-4A9D-8032-27CD11BCFE5A}"/>
              </a:ext>
            </a:extLst>
          </p:cNvPr>
          <p:cNvSpPr>
            <a:spLocks noGrp="1"/>
          </p:cNvSpPr>
          <p:nvPr>
            <p:ph type="dt" sz="half" idx="10"/>
          </p:nvPr>
        </p:nvSpPr>
        <p:spPr/>
        <p:txBody>
          <a:bodyPr/>
          <a:lstStyle>
            <a:lvl1pPr>
              <a:defRPr/>
            </a:lvl1pPr>
          </a:lstStyle>
          <a:p>
            <a:pPr defTabSz="685800">
              <a:defRPr/>
            </a:pPr>
            <a:fld id="{64B10BD4-D47B-4777-B29B-F4294B00D394}" type="datetimeFigureOut">
              <a:rPr lang="en-US" smtClean="0">
                <a:solidFill>
                  <a:prstClr val="black">
                    <a:tint val="75000"/>
                  </a:prstClr>
                </a:solidFill>
              </a:rPr>
              <a:pPr defTabSz="685800">
                <a:defRPr/>
              </a:pPr>
              <a:t>5/10/2023</a:t>
            </a:fld>
            <a:endParaRPr lang="en-US">
              <a:solidFill>
                <a:prstClr val="black">
                  <a:tint val="75000"/>
                </a:prstClr>
              </a:solidFill>
            </a:endParaRPr>
          </a:p>
        </p:txBody>
      </p:sp>
      <p:sp>
        <p:nvSpPr>
          <p:cNvPr id="6" name="Alt Bilgi Yer Tutucusu 4">
            <a:extLst>
              <a:ext uri="{FF2B5EF4-FFF2-40B4-BE49-F238E27FC236}">
                <a16:creationId xmlns:a16="http://schemas.microsoft.com/office/drawing/2014/main" id="{3942CE42-9836-4D35-BEEA-74E239FDCFC1}"/>
              </a:ext>
            </a:extLst>
          </p:cNvPr>
          <p:cNvSpPr>
            <a:spLocks noGrp="1"/>
          </p:cNvSpPr>
          <p:nvPr>
            <p:ph type="ftr" sz="quarter" idx="11"/>
          </p:nvPr>
        </p:nvSpPr>
        <p:spPr/>
        <p:txBody>
          <a:bodyPr/>
          <a:lstStyle>
            <a:lvl1pPr>
              <a:defRPr/>
            </a:lvl1pPr>
          </a:lstStyle>
          <a:p>
            <a:pPr defTabSz="685800">
              <a:defRPr/>
            </a:pPr>
            <a:endParaRPr lang="en-US">
              <a:solidFill>
                <a:prstClr val="black">
                  <a:tint val="75000"/>
                </a:prstClr>
              </a:solidFill>
            </a:endParaRPr>
          </a:p>
        </p:txBody>
      </p:sp>
      <p:sp>
        <p:nvSpPr>
          <p:cNvPr id="7" name="Slayt Numarası Yer Tutucusu 5">
            <a:extLst>
              <a:ext uri="{FF2B5EF4-FFF2-40B4-BE49-F238E27FC236}">
                <a16:creationId xmlns:a16="http://schemas.microsoft.com/office/drawing/2014/main" id="{0E5D6CB8-1359-4944-A476-0F7DE4DA48CE}"/>
              </a:ext>
            </a:extLst>
          </p:cNvPr>
          <p:cNvSpPr>
            <a:spLocks noGrp="1"/>
          </p:cNvSpPr>
          <p:nvPr>
            <p:ph type="sldNum" sz="quarter" idx="12"/>
          </p:nvPr>
        </p:nvSpPr>
        <p:spPr/>
        <p:txBody>
          <a:bodyPr/>
          <a:lstStyle>
            <a:lvl1pPr>
              <a:defRPr/>
            </a:lvl1pPr>
          </a:lstStyle>
          <a:p>
            <a:pPr defTabSz="685800">
              <a:defRPr/>
            </a:pPr>
            <a:fld id="{A2121097-0E0B-42F4-8C65-F490718BFF46}" type="slidenum">
              <a:rPr lang="en-US" smtClean="0">
                <a:solidFill>
                  <a:prstClr val="black">
                    <a:tint val="75000"/>
                  </a:prstClr>
                </a:solidFill>
              </a:rPr>
              <a:pPr defTabSz="685800">
                <a:defRPr/>
              </a:pPr>
              <a:t>‹#›</a:t>
            </a:fld>
            <a:endParaRPr lang="en-US">
              <a:solidFill>
                <a:prstClr val="black">
                  <a:tint val="75000"/>
                </a:prstClr>
              </a:solidFill>
            </a:endParaRPr>
          </a:p>
        </p:txBody>
      </p:sp>
    </p:spTree>
    <p:extLst>
      <p:ext uri="{BB962C8B-B14F-4D97-AF65-F5344CB8AC3E}">
        <p14:creationId xmlns:p14="http://schemas.microsoft.com/office/powerpoint/2010/main" val="17399093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B71B19B-7AA5-4078-A2F9-825ADAA37168}"/>
              </a:ext>
            </a:extLst>
          </p:cNvPr>
          <p:cNvSpPr>
            <a:spLocks noGrp="1"/>
          </p:cNvSpPr>
          <p:nvPr>
            <p:ph type="title"/>
          </p:nvPr>
        </p:nvSpPr>
        <p:spPr/>
        <p:txBody>
          <a:bodyPr/>
          <a:lstStyle/>
          <a:p>
            <a:r>
              <a:rPr lang="tr-TR"/>
              <a:t>Asıl başlık stilini düzenlemek için tıklayın</a:t>
            </a:r>
            <a:endParaRPr lang="en-US"/>
          </a:p>
        </p:txBody>
      </p:sp>
      <p:sp>
        <p:nvSpPr>
          <p:cNvPr id="3" name="Dikey Metin Yer Tutucusu 2">
            <a:extLst>
              <a:ext uri="{FF2B5EF4-FFF2-40B4-BE49-F238E27FC236}">
                <a16:creationId xmlns:a16="http://schemas.microsoft.com/office/drawing/2014/main" id="{4286956A-FB93-47B8-837E-40FECF0AAB21}"/>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a:extLst>
              <a:ext uri="{FF2B5EF4-FFF2-40B4-BE49-F238E27FC236}">
                <a16:creationId xmlns:a16="http://schemas.microsoft.com/office/drawing/2014/main" id="{0F93E5DC-1713-4A9D-8032-27CD11BCFE5A}"/>
              </a:ext>
            </a:extLst>
          </p:cNvPr>
          <p:cNvSpPr>
            <a:spLocks noGrp="1"/>
          </p:cNvSpPr>
          <p:nvPr>
            <p:ph type="dt" sz="half" idx="10"/>
          </p:nvPr>
        </p:nvSpPr>
        <p:spPr/>
        <p:txBody>
          <a:bodyPr/>
          <a:lstStyle>
            <a:lvl1pPr>
              <a:defRPr/>
            </a:lvl1pPr>
          </a:lstStyle>
          <a:p>
            <a:pPr defTabSz="685800">
              <a:defRPr/>
            </a:pPr>
            <a:fld id="{7DC52C1B-ECEE-4FFF-928A-AEEA93CB0092}" type="datetimeFigureOut">
              <a:rPr lang="en-US" smtClean="0">
                <a:solidFill>
                  <a:prstClr val="black">
                    <a:tint val="75000"/>
                  </a:prstClr>
                </a:solidFill>
              </a:rPr>
              <a:pPr defTabSz="685800">
                <a:defRPr/>
              </a:pPr>
              <a:t>5/10/2023</a:t>
            </a:fld>
            <a:endParaRPr lang="en-US">
              <a:solidFill>
                <a:prstClr val="black">
                  <a:tint val="75000"/>
                </a:prstClr>
              </a:solidFill>
            </a:endParaRPr>
          </a:p>
        </p:txBody>
      </p:sp>
      <p:sp>
        <p:nvSpPr>
          <p:cNvPr id="5" name="Alt Bilgi Yer Tutucusu 4">
            <a:extLst>
              <a:ext uri="{FF2B5EF4-FFF2-40B4-BE49-F238E27FC236}">
                <a16:creationId xmlns:a16="http://schemas.microsoft.com/office/drawing/2014/main" id="{3942CE42-9836-4D35-BEEA-74E239FDCFC1}"/>
              </a:ext>
            </a:extLst>
          </p:cNvPr>
          <p:cNvSpPr>
            <a:spLocks noGrp="1"/>
          </p:cNvSpPr>
          <p:nvPr>
            <p:ph type="ftr" sz="quarter" idx="11"/>
          </p:nvPr>
        </p:nvSpPr>
        <p:spPr/>
        <p:txBody>
          <a:bodyPr/>
          <a:lstStyle>
            <a:lvl1pPr>
              <a:defRPr/>
            </a:lvl1pPr>
          </a:lstStyle>
          <a:p>
            <a:pPr defTabSz="685800">
              <a:defRPr/>
            </a:pPr>
            <a:endParaRPr lang="en-US">
              <a:solidFill>
                <a:prstClr val="black">
                  <a:tint val="75000"/>
                </a:prstClr>
              </a:solidFill>
            </a:endParaRPr>
          </a:p>
        </p:txBody>
      </p:sp>
      <p:sp>
        <p:nvSpPr>
          <p:cNvPr id="6" name="Slayt Numarası Yer Tutucusu 5">
            <a:extLst>
              <a:ext uri="{FF2B5EF4-FFF2-40B4-BE49-F238E27FC236}">
                <a16:creationId xmlns:a16="http://schemas.microsoft.com/office/drawing/2014/main" id="{0E5D6CB8-1359-4944-A476-0F7DE4DA48CE}"/>
              </a:ext>
            </a:extLst>
          </p:cNvPr>
          <p:cNvSpPr>
            <a:spLocks noGrp="1"/>
          </p:cNvSpPr>
          <p:nvPr>
            <p:ph type="sldNum" sz="quarter" idx="12"/>
          </p:nvPr>
        </p:nvSpPr>
        <p:spPr/>
        <p:txBody>
          <a:bodyPr/>
          <a:lstStyle>
            <a:lvl1pPr>
              <a:defRPr/>
            </a:lvl1pPr>
          </a:lstStyle>
          <a:p>
            <a:pPr defTabSz="685800">
              <a:defRPr/>
            </a:pPr>
            <a:fld id="{48AC2EBC-0DE1-47E4-8955-EB665DBF89D7}" type="slidenum">
              <a:rPr lang="en-US" smtClean="0">
                <a:solidFill>
                  <a:prstClr val="black">
                    <a:tint val="75000"/>
                  </a:prstClr>
                </a:solidFill>
              </a:rPr>
              <a:pPr defTabSz="685800">
                <a:defRPr/>
              </a:pPr>
              <a:t>‹#›</a:t>
            </a:fld>
            <a:endParaRPr lang="en-US">
              <a:solidFill>
                <a:prstClr val="black">
                  <a:tint val="75000"/>
                </a:prstClr>
              </a:solidFill>
            </a:endParaRPr>
          </a:p>
        </p:txBody>
      </p:sp>
    </p:spTree>
    <p:extLst>
      <p:ext uri="{BB962C8B-B14F-4D97-AF65-F5344CB8AC3E}">
        <p14:creationId xmlns:p14="http://schemas.microsoft.com/office/powerpoint/2010/main" val="15212776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A12A22F7-C1E3-45D0-8ABC-09FBAE023E7B}"/>
              </a:ext>
            </a:extLst>
          </p:cNvPr>
          <p:cNvSpPr>
            <a:spLocks noGrp="1"/>
          </p:cNvSpPr>
          <p:nvPr>
            <p:ph type="title" orient="vert"/>
          </p:nvPr>
        </p:nvSpPr>
        <p:spPr>
          <a:xfrm>
            <a:off x="6543675" y="365125"/>
            <a:ext cx="1971675" cy="5811838"/>
          </a:xfrm>
        </p:spPr>
        <p:txBody>
          <a:bodyPr vert="eaVert"/>
          <a:lstStyle/>
          <a:p>
            <a:r>
              <a:rPr lang="tr-TR"/>
              <a:t>Asıl başlık stilini düzenlemek için tıklayın</a:t>
            </a:r>
            <a:endParaRPr lang="en-US"/>
          </a:p>
        </p:txBody>
      </p:sp>
      <p:sp>
        <p:nvSpPr>
          <p:cNvPr id="3" name="Dikey Metin Yer Tutucusu 2">
            <a:extLst>
              <a:ext uri="{FF2B5EF4-FFF2-40B4-BE49-F238E27FC236}">
                <a16:creationId xmlns:a16="http://schemas.microsoft.com/office/drawing/2014/main" id="{83C78DE1-49EF-40A0-B28C-537BFAE605EA}"/>
              </a:ext>
            </a:extLst>
          </p:cNvPr>
          <p:cNvSpPr>
            <a:spLocks noGrp="1"/>
          </p:cNvSpPr>
          <p:nvPr>
            <p:ph type="body" orient="vert" idx="1"/>
          </p:nvPr>
        </p:nvSpPr>
        <p:spPr>
          <a:xfrm>
            <a:off x="628650" y="365125"/>
            <a:ext cx="5800725"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a:extLst>
              <a:ext uri="{FF2B5EF4-FFF2-40B4-BE49-F238E27FC236}">
                <a16:creationId xmlns:a16="http://schemas.microsoft.com/office/drawing/2014/main" id="{0F93E5DC-1713-4A9D-8032-27CD11BCFE5A}"/>
              </a:ext>
            </a:extLst>
          </p:cNvPr>
          <p:cNvSpPr>
            <a:spLocks noGrp="1"/>
          </p:cNvSpPr>
          <p:nvPr>
            <p:ph type="dt" sz="half" idx="10"/>
          </p:nvPr>
        </p:nvSpPr>
        <p:spPr/>
        <p:txBody>
          <a:bodyPr/>
          <a:lstStyle>
            <a:lvl1pPr>
              <a:defRPr/>
            </a:lvl1pPr>
          </a:lstStyle>
          <a:p>
            <a:pPr defTabSz="685800">
              <a:defRPr/>
            </a:pPr>
            <a:fld id="{BDFFF499-2675-4F87-839A-BA3A14DFC9A7}" type="datetimeFigureOut">
              <a:rPr lang="en-US" smtClean="0">
                <a:solidFill>
                  <a:prstClr val="black">
                    <a:tint val="75000"/>
                  </a:prstClr>
                </a:solidFill>
              </a:rPr>
              <a:pPr defTabSz="685800">
                <a:defRPr/>
              </a:pPr>
              <a:t>5/10/2023</a:t>
            </a:fld>
            <a:endParaRPr lang="en-US">
              <a:solidFill>
                <a:prstClr val="black">
                  <a:tint val="75000"/>
                </a:prstClr>
              </a:solidFill>
            </a:endParaRPr>
          </a:p>
        </p:txBody>
      </p:sp>
      <p:sp>
        <p:nvSpPr>
          <p:cNvPr id="5" name="Alt Bilgi Yer Tutucusu 4">
            <a:extLst>
              <a:ext uri="{FF2B5EF4-FFF2-40B4-BE49-F238E27FC236}">
                <a16:creationId xmlns:a16="http://schemas.microsoft.com/office/drawing/2014/main" id="{3942CE42-9836-4D35-BEEA-74E239FDCFC1}"/>
              </a:ext>
            </a:extLst>
          </p:cNvPr>
          <p:cNvSpPr>
            <a:spLocks noGrp="1"/>
          </p:cNvSpPr>
          <p:nvPr>
            <p:ph type="ftr" sz="quarter" idx="11"/>
          </p:nvPr>
        </p:nvSpPr>
        <p:spPr/>
        <p:txBody>
          <a:bodyPr/>
          <a:lstStyle>
            <a:lvl1pPr>
              <a:defRPr/>
            </a:lvl1pPr>
          </a:lstStyle>
          <a:p>
            <a:pPr defTabSz="685800">
              <a:defRPr/>
            </a:pPr>
            <a:endParaRPr lang="en-US">
              <a:solidFill>
                <a:prstClr val="black">
                  <a:tint val="75000"/>
                </a:prstClr>
              </a:solidFill>
            </a:endParaRPr>
          </a:p>
        </p:txBody>
      </p:sp>
      <p:sp>
        <p:nvSpPr>
          <p:cNvPr id="6" name="Slayt Numarası Yer Tutucusu 5">
            <a:extLst>
              <a:ext uri="{FF2B5EF4-FFF2-40B4-BE49-F238E27FC236}">
                <a16:creationId xmlns:a16="http://schemas.microsoft.com/office/drawing/2014/main" id="{0E5D6CB8-1359-4944-A476-0F7DE4DA48CE}"/>
              </a:ext>
            </a:extLst>
          </p:cNvPr>
          <p:cNvSpPr>
            <a:spLocks noGrp="1"/>
          </p:cNvSpPr>
          <p:nvPr>
            <p:ph type="sldNum" sz="quarter" idx="12"/>
          </p:nvPr>
        </p:nvSpPr>
        <p:spPr/>
        <p:txBody>
          <a:bodyPr/>
          <a:lstStyle>
            <a:lvl1pPr>
              <a:defRPr/>
            </a:lvl1pPr>
          </a:lstStyle>
          <a:p>
            <a:pPr defTabSz="685800">
              <a:defRPr/>
            </a:pPr>
            <a:fld id="{B4874028-45E6-46DE-8485-CC35E836A177}" type="slidenum">
              <a:rPr lang="en-US" smtClean="0">
                <a:solidFill>
                  <a:prstClr val="black">
                    <a:tint val="75000"/>
                  </a:prstClr>
                </a:solidFill>
              </a:rPr>
              <a:pPr defTabSz="685800">
                <a:defRPr/>
              </a:pPr>
              <a:t>‹#›</a:t>
            </a:fld>
            <a:endParaRPr lang="en-US">
              <a:solidFill>
                <a:prstClr val="black">
                  <a:tint val="75000"/>
                </a:prstClr>
              </a:solidFill>
            </a:endParaRPr>
          </a:p>
        </p:txBody>
      </p:sp>
    </p:spTree>
    <p:extLst>
      <p:ext uri="{BB962C8B-B14F-4D97-AF65-F5344CB8AC3E}">
        <p14:creationId xmlns:p14="http://schemas.microsoft.com/office/powerpoint/2010/main" val="41059868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a:t>Asıl başlık stili için tıklatın</a:t>
            </a:r>
            <a:endParaRPr lang="en-US"/>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a:t>Asıl alt başlık stilini düzenlemek için tıklatın</a:t>
            </a:r>
            <a:endParaRPr lang="en-US"/>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8C230D5-BEFA-4EE4-B02C-A252D8116167}" type="slidenum">
              <a:rPr kumimoji="0" 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8243297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endParaRPr lang="en-US"/>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E2787EF6-A44A-486A-B5F8-248EBD87FF8D}" type="slidenum">
              <a:rPr kumimoji="0" 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437756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endParaRPr lang="en-US"/>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a:t>Asıl metin stillerini düzenlemek için tıklatın</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840F4C1-F54B-4528-9654-04A040606C80}" type="slidenum">
              <a:rPr kumimoji="0" 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1223118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endParaRPr lang="en-US"/>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DFDD46CB-2F12-4BAD-83F9-5A06A05E0059}" type="slidenum">
              <a:rPr kumimoji="0" 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1956722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a:t>Asıl başlık stili için tıklatın</a:t>
            </a:r>
            <a:endParaRPr lang="en-US"/>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8"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9"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6133FC97-032B-4B0C-8E01-4B79C515E774}" type="slidenum">
              <a:rPr kumimoji="0" 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9477538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endParaRPr lang="en-US"/>
          </a:p>
        </p:txBody>
      </p:sp>
      <p:sp>
        <p:nvSpPr>
          <p:cNvPr id="3"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4"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5"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6AAB07BD-6A0D-4B14-9C8B-8FD079EE410E}" type="slidenum">
              <a:rPr kumimoji="0" 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9118278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3"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4"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25E22E8F-05A8-4F2C-9446-A7917786F59D}" type="slidenum">
              <a:rPr kumimoji="0" 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548867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25211310-FAB8-4B81-8396-975DA33579AA}" type="slidenum">
              <a:rPr lang="en-US"/>
              <a:pPr>
                <a:defRPr/>
              </a:pPr>
              <a:t>‹#›</a:t>
            </a:fld>
            <a:endParaRPr lang="en-US"/>
          </a:p>
        </p:txBody>
      </p:sp>
    </p:spTree>
    <p:extLst>
      <p:ext uri="{BB962C8B-B14F-4D97-AF65-F5344CB8AC3E}">
        <p14:creationId xmlns:p14="http://schemas.microsoft.com/office/powerpoint/2010/main" val="8863873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endParaRPr lang="en-US"/>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A279B59-9DD3-4C01-B26F-24333C222D33}" type="slidenum">
              <a:rPr kumimoji="0" 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730260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endParaRPr lang="en-US"/>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7DD08A60-5034-4FC1-992C-FAAFB0D9ACC1}" type="slidenum">
              <a:rPr kumimoji="0" 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20434020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299308AD-5CC9-47D3-8E41-FE55BDA4B9C1}" type="slidenum">
              <a:rPr kumimoji="0" 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4492998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a:t>Asıl başlık stili için tıklatın</a:t>
            </a:r>
            <a:endParaRPr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5E78C23B-401C-427A-8BBE-A1CF8E468410}" type="slidenum">
              <a:rPr kumimoji="0" 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2514501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a:t>Asıl başlık stili için tıklatın</a:t>
            </a:r>
            <a:endParaRPr lang="en-US"/>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a:p>
        </p:txBody>
      </p:sp>
      <p:sp>
        <p:nvSpPr>
          <p:cNvPr id="4" name="Veri Yer Tutucusu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4A87662-81CB-4710-A3D0-6B6D9409F25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5/10/2023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Altbilgi Yer Tutucusu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6C86A0-B6F3-473F-9117-67338DE31CB0}"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3550189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endParaRPr lang="en-US"/>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4A87662-81CB-4710-A3D0-6B6D9409F25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5/10/2023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Altbilgi Yer Tutucusu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6C86A0-B6F3-473F-9117-67338DE31CB0}"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5253312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endParaRPr lang="en-US"/>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4A87662-81CB-4710-A3D0-6B6D9409F25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5/10/2023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Altbilgi Yer Tutucusu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6C86A0-B6F3-473F-9117-67338DE31CB0}"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20815238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endParaRPr lang="en-US"/>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Veri Yer Tutucusu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4A87662-81CB-4710-A3D0-6B6D9409F25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5/10/2023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Altbilgi Yer Tutucusu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ayt Numarası Yer Tutucusu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6C86A0-B6F3-473F-9117-67338DE31CB0}"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57397523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a:t>Asıl başlık stili için tıklatın</a:t>
            </a:r>
            <a:endParaRPr lang="en-US"/>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Veri Yer Tutucusu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4A87662-81CB-4710-A3D0-6B6D9409F25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5/10/2023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Altbilgi Yer Tutucusu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ayt Numarası Yer Tutucusu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6C86A0-B6F3-473F-9117-67338DE31CB0}"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74440936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endParaRPr lang="en-US"/>
          </a:p>
        </p:txBody>
      </p:sp>
      <p:sp>
        <p:nvSpPr>
          <p:cNvPr id="3" name="Veri Yer Tutucusu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4A87662-81CB-4710-A3D0-6B6D9409F25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5/10/2023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Altbilgi Yer Tutucusu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ayt Numarası Yer Tutucusu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6C86A0-B6F3-473F-9117-67338DE31CB0}"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272008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sz="half" idx="1"/>
          </p:nvPr>
        </p:nvSpPr>
        <p:spPr>
          <a:xfrm>
            <a:off x="990600" y="18288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p:cNvSpPr>
            <a:spLocks noGrp="1"/>
          </p:cNvSpPr>
          <p:nvPr>
            <p:ph sz="half" idx="2"/>
          </p:nvPr>
        </p:nvSpPr>
        <p:spPr>
          <a:xfrm>
            <a:off x="4953000" y="18288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82EC5048-140F-4464-B59C-BAE5D211A0A1}" type="slidenum">
              <a:rPr lang="en-US"/>
              <a:pPr>
                <a:defRPr/>
              </a:pPr>
              <a:t>‹#›</a:t>
            </a:fld>
            <a:endParaRPr lang="en-US"/>
          </a:p>
        </p:txBody>
      </p:sp>
    </p:spTree>
    <p:extLst>
      <p:ext uri="{BB962C8B-B14F-4D97-AF65-F5344CB8AC3E}">
        <p14:creationId xmlns:p14="http://schemas.microsoft.com/office/powerpoint/2010/main" val="319884941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4A87662-81CB-4710-A3D0-6B6D9409F25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5/10/2023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Altbilgi Yer Tutucusu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ayt Numarası Yer Tutucusu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6C86A0-B6F3-473F-9117-67338DE31CB0}"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68622454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endParaRPr lang="en-US"/>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4A87662-81CB-4710-A3D0-6B6D9409F25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5/10/2023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Altbilgi Yer Tutucusu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ayt Numarası Yer Tutucusu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6C86A0-B6F3-473F-9117-67338DE31CB0}"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06541084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endParaRPr lang="en-US"/>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4A87662-81CB-4710-A3D0-6B6D9409F25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5/10/2023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Altbilgi Yer Tutucusu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ayt Numarası Yer Tutucusu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6C86A0-B6F3-473F-9117-67338DE31CB0}"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66482207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4A87662-81CB-4710-A3D0-6B6D9409F25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5/10/2023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Altbilgi Yer Tutucusu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6C86A0-B6F3-473F-9117-67338DE31CB0}"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64951614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a:t>Asıl başlık stili için tıklatın</a:t>
            </a:r>
            <a:endParaRPr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4A87662-81CB-4710-A3D0-6B6D9409F25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5/10/2023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Altbilgi Yer Tutucusu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6C86A0-B6F3-473F-9117-67338DE31CB0}"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6017053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7"/>
            <a:ext cx="7772400" cy="1470025"/>
          </a:xfrm>
        </p:spPr>
        <p:txBody>
          <a:bodyPr/>
          <a:lstStyle/>
          <a:p>
            <a:r>
              <a:rPr lang="tr-TR"/>
              <a:t>Asıl başlık stili için tıklatın</a:t>
            </a: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16FF27B1-9F4A-40BE-962A-9A3F8D1A0FA4}" type="datetimeFigureOut">
              <a:rPr lang="tr-TR" smtClean="0"/>
              <a:t>10.05.2023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91363C9-C092-4429-96C3-BDCEDE43DF86}" type="slidenum">
              <a:rPr lang="tr-TR" smtClean="0"/>
              <a:t>‹#›</a:t>
            </a:fld>
            <a:endParaRPr lang="tr-TR"/>
          </a:p>
        </p:txBody>
      </p:sp>
    </p:spTree>
    <p:extLst>
      <p:ext uri="{BB962C8B-B14F-4D97-AF65-F5344CB8AC3E}">
        <p14:creationId xmlns:p14="http://schemas.microsoft.com/office/powerpoint/2010/main" val="385524006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16FF27B1-9F4A-40BE-962A-9A3F8D1A0FA4}" type="datetimeFigureOut">
              <a:rPr lang="tr-TR" smtClean="0"/>
              <a:t>10.05.2023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91363C9-C092-4429-96C3-BDCEDE43DF86}" type="slidenum">
              <a:rPr lang="tr-TR" smtClean="0"/>
              <a:t>‹#›</a:t>
            </a:fld>
            <a:endParaRPr lang="tr-TR"/>
          </a:p>
        </p:txBody>
      </p:sp>
    </p:spTree>
    <p:extLst>
      <p:ext uri="{BB962C8B-B14F-4D97-AF65-F5344CB8AC3E}">
        <p14:creationId xmlns:p14="http://schemas.microsoft.com/office/powerpoint/2010/main" val="26608032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2"/>
            <a:ext cx="7772400" cy="1362075"/>
          </a:xfrm>
        </p:spPr>
        <p:txBody>
          <a:bodyPr anchor="t"/>
          <a:lstStyle>
            <a:lvl1pPr algn="l">
              <a:defRPr sz="3000" b="1" cap="all"/>
            </a:lvl1pPr>
          </a:lstStyle>
          <a:p>
            <a:r>
              <a:rPr lang="tr-TR"/>
              <a:t>Asıl başlık stili için tıklatın</a:t>
            </a: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16FF27B1-9F4A-40BE-962A-9A3F8D1A0FA4}" type="datetimeFigureOut">
              <a:rPr lang="tr-TR" smtClean="0"/>
              <a:t>10.05.2023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91363C9-C092-4429-96C3-BDCEDE43DF86}" type="slidenum">
              <a:rPr lang="tr-TR" smtClean="0"/>
              <a:t>‹#›</a:t>
            </a:fld>
            <a:endParaRPr lang="tr-TR"/>
          </a:p>
        </p:txBody>
      </p:sp>
    </p:spTree>
    <p:extLst>
      <p:ext uri="{BB962C8B-B14F-4D97-AF65-F5344CB8AC3E}">
        <p14:creationId xmlns:p14="http://schemas.microsoft.com/office/powerpoint/2010/main" val="97660125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16FF27B1-9F4A-40BE-962A-9A3F8D1A0FA4}" type="datetimeFigureOut">
              <a:rPr lang="tr-TR" smtClean="0"/>
              <a:t>10.05.2023</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91363C9-C092-4429-96C3-BDCEDE43DF86}" type="slidenum">
              <a:rPr lang="tr-TR" smtClean="0"/>
              <a:t>‹#›</a:t>
            </a:fld>
            <a:endParaRPr lang="tr-TR"/>
          </a:p>
        </p:txBody>
      </p:sp>
    </p:spTree>
    <p:extLst>
      <p:ext uri="{BB962C8B-B14F-4D97-AF65-F5344CB8AC3E}">
        <p14:creationId xmlns:p14="http://schemas.microsoft.com/office/powerpoint/2010/main" val="28749048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düzenlemek için tıklatın</a:t>
            </a:r>
          </a:p>
        </p:txBody>
      </p:sp>
      <p:sp>
        <p:nvSpPr>
          <p:cNvPr id="6" name="İçerik Yer Tutucusu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16FF27B1-9F4A-40BE-962A-9A3F8D1A0FA4}" type="datetimeFigureOut">
              <a:rPr lang="tr-TR" smtClean="0"/>
              <a:t>10.05.2023</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91363C9-C092-4429-96C3-BDCEDE43DF86}" type="slidenum">
              <a:rPr lang="tr-TR" smtClean="0"/>
              <a:t>‹#›</a:t>
            </a:fld>
            <a:endParaRPr lang="tr-TR"/>
          </a:p>
        </p:txBody>
      </p:sp>
    </p:spTree>
    <p:extLst>
      <p:ext uri="{BB962C8B-B14F-4D97-AF65-F5344CB8AC3E}">
        <p14:creationId xmlns:p14="http://schemas.microsoft.com/office/powerpoint/2010/main" val="35052590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Rectangle 8"/>
          <p:cNvSpPr>
            <a:spLocks noGrp="1" noChangeArrowheads="1"/>
          </p:cNvSpPr>
          <p:nvPr>
            <p:ph type="dt" sz="half" idx="10"/>
          </p:nvPr>
        </p:nvSpPr>
        <p:spPr>
          <a:ln/>
        </p:spPr>
        <p:txBody>
          <a:bodyPr/>
          <a:lstStyle>
            <a:lvl1pPr>
              <a:defRPr/>
            </a:lvl1pPr>
          </a:lstStyle>
          <a:p>
            <a:pPr>
              <a:defRPr/>
            </a:pPr>
            <a:endParaRPr lang="en-US"/>
          </a:p>
        </p:txBody>
      </p:sp>
      <p:sp>
        <p:nvSpPr>
          <p:cNvPr id="8" name="Rectangle 9"/>
          <p:cNvSpPr>
            <a:spLocks noGrp="1" noChangeArrowheads="1"/>
          </p:cNvSpPr>
          <p:nvPr>
            <p:ph type="ftr" sz="quarter" idx="11"/>
          </p:nvPr>
        </p:nvSpPr>
        <p:spPr>
          <a:ln/>
        </p:spPr>
        <p:txBody>
          <a:bodyPr/>
          <a:lstStyle>
            <a:lvl1pPr>
              <a:defRPr/>
            </a:lvl1pPr>
          </a:lstStyle>
          <a:p>
            <a:pPr>
              <a:defRPr/>
            </a:pPr>
            <a:endParaRPr lang="en-US"/>
          </a:p>
        </p:txBody>
      </p:sp>
      <p:sp>
        <p:nvSpPr>
          <p:cNvPr id="9" name="Rectangle 10"/>
          <p:cNvSpPr>
            <a:spLocks noGrp="1" noChangeArrowheads="1"/>
          </p:cNvSpPr>
          <p:nvPr>
            <p:ph type="sldNum" sz="quarter" idx="12"/>
          </p:nvPr>
        </p:nvSpPr>
        <p:spPr>
          <a:ln/>
        </p:spPr>
        <p:txBody>
          <a:bodyPr/>
          <a:lstStyle>
            <a:lvl1pPr>
              <a:defRPr/>
            </a:lvl1pPr>
          </a:lstStyle>
          <a:p>
            <a:pPr>
              <a:defRPr/>
            </a:pPr>
            <a:fld id="{1D880DD9-6CB1-4B95-8F87-1A5EC2251002}" type="slidenum">
              <a:rPr lang="en-US"/>
              <a:pPr>
                <a:defRPr/>
              </a:pPr>
              <a:t>‹#›</a:t>
            </a:fld>
            <a:endParaRPr lang="en-US"/>
          </a:p>
        </p:txBody>
      </p:sp>
    </p:spTree>
    <p:extLst>
      <p:ext uri="{BB962C8B-B14F-4D97-AF65-F5344CB8AC3E}">
        <p14:creationId xmlns:p14="http://schemas.microsoft.com/office/powerpoint/2010/main" val="14840894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16FF27B1-9F4A-40BE-962A-9A3F8D1A0FA4}" type="datetimeFigureOut">
              <a:rPr lang="tr-TR" smtClean="0"/>
              <a:t>10.05.2023</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91363C9-C092-4429-96C3-BDCEDE43DF86}" type="slidenum">
              <a:rPr lang="tr-TR" smtClean="0"/>
              <a:t>‹#›</a:t>
            </a:fld>
            <a:endParaRPr lang="tr-TR"/>
          </a:p>
        </p:txBody>
      </p:sp>
    </p:spTree>
    <p:extLst>
      <p:ext uri="{BB962C8B-B14F-4D97-AF65-F5344CB8AC3E}">
        <p14:creationId xmlns:p14="http://schemas.microsoft.com/office/powerpoint/2010/main" val="217812396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6FF27B1-9F4A-40BE-962A-9A3F8D1A0FA4}" type="datetimeFigureOut">
              <a:rPr lang="tr-TR" smtClean="0"/>
              <a:t>10.05.2023</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91363C9-C092-4429-96C3-BDCEDE43DF86}" type="slidenum">
              <a:rPr lang="tr-TR" smtClean="0"/>
              <a:t>‹#›</a:t>
            </a:fld>
            <a:endParaRPr lang="tr-TR"/>
          </a:p>
        </p:txBody>
      </p:sp>
    </p:spTree>
    <p:extLst>
      <p:ext uri="{BB962C8B-B14F-4D97-AF65-F5344CB8AC3E}">
        <p14:creationId xmlns:p14="http://schemas.microsoft.com/office/powerpoint/2010/main" val="268423190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73050"/>
            <a:ext cx="3008313" cy="1162050"/>
          </a:xfrm>
        </p:spPr>
        <p:txBody>
          <a:bodyPr anchor="b"/>
          <a:lstStyle>
            <a:lvl1pPr algn="l">
              <a:defRPr sz="1500" b="1"/>
            </a:lvl1pPr>
          </a:lstStyle>
          <a:p>
            <a:r>
              <a:rPr lang="tr-TR"/>
              <a:t>Asıl başlık stili için tıklatın</a:t>
            </a:r>
          </a:p>
        </p:txBody>
      </p:sp>
      <p:sp>
        <p:nvSpPr>
          <p:cNvPr id="3" name="İçerik Yer Tutucusu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16FF27B1-9F4A-40BE-962A-9A3F8D1A0FA4}" type="datetimeFigureOut">
              <a:rPr lang="tr-TR" smtClean="0"/>
              <a:t>10.05.2023</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91363C9-C092-4429-96C3-BDCEDE43DF86}" type="slidenum">
              <a:rPr lang="tr-TR" smtClean="0"/>
              <a:t>‹#›</a:t>
            </a:fld>
            <a:endParaRPr lang="tr-TR"/>
          </a:p>
        </p:txBody>
      </p:sp>
    </p:spTree>
    <p:extLst>
      <p:ext uri="{BB962C8B-B14F-4D97-AF65-F5344CB8AC3E}">
        <p14:creationId xmlns:p14="http://schemas.microsoft.com/office/powerpoint/2010/main" val="422280061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1500" b="1"/>
            </a:lvl1pPr>
          </a:lstStyle>
          <a:p>
            <a:r>
              <a:rPr lang="tr-TR"/>
              <a:t>Asıl başlık stili için tıklatın</a:t>
            </a:r>
          </a:p>
        </p:txBody>
      </p:sp>
      <p:sp>
        <p:nvSpPr>
          <p:cNvPr id="3" name="Resim Yer Tutucusu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16FF27B1-9F4A-40BE-962A-9A3F8D1A0FA4}" type="datetimeFigureOut">
              <a:rPr lang="tr-TR" smtClean="0"/>
              <a:t>10.05.2023</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91363C9-C092-4429-96C3-BDCEDE43DF86}" type="slidenum">
              <a:rPr lang="tr-TR" smtClean="0"/>
              <a:t>‹#›</a:t>
            </a:fld>
            <a:endParaRPr lang="tr-TR"/>
          </a:p>
        </p:txBody>
      </p:sp>
    </p:spTree>
    <p:extLst>
      <p:ext uri="{BB962C8B-B14F-4D97-AF65-F5344CB8AC3E}">
        <p14:creationId xmlns:p14="http://schemas.microsoft.com/office/powerpoint/2010/main" val="67894904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16FF27B1-9F4A-40BE-962A-9A3F8D1A0FA4}" type="datetimeFigureOut">
              <a:rPr lang="tr-TR" smtClean="0"/>
              <a:t>10.05.2023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91363C9-C092-4429-96C3-BDCEDE43DF86}" type="slidenum">
              <a:rPr lang="tr-TR" smtClean="0"/>
              <a:t>‹#›</a:t>
            </a:fld>
            <a:endParaRPr lang="tr-TR"/>
          </a:p>
        </p:txBody>
      </p:sp>
    </p:spTree>
    <p:extLst>
      <p:ext uri="{BB962C8B-B14F-4D97-AF65-F5344CB8AC3E}">
        <p14:creationId xmlns:p14="http://schemas.microsoft.com/office/powerpoint/2010/main" val="28066365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40"/>
            <a:ext cx="2057400"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74640"/>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16FF27B1-9F4A-40BE-962A-9A3F8D1A0FA4}" type="datetimeFigureOut">
              <a:rPr lang="tr-TR" smtClean="0"/>
              <a:t>10.05.2023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91363C9-C092-4429-96C3-BDCEDE43DF86}" type="slidenum">
              <a:rPr lang="tr-TR" smtClean="0"/>
              <a:t>‹#›</a:t>
            </a:fld>
            <a:endParaRPr lang="tr-TR"/>
          </a:p>
        </p:txBody>
      </p:sp>
    </p:spTree>
    <p:extLst>
      <p:ext uri="{BB962C8B-B14F-4D97-AF65-F5344CB8AC3E}">
        <p14:creationId xmlns:p14="http://schemas.microsoft.com/office/powerpoint/2010/main" val="226784984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a:t>Asıl başlık stili için tıklatın</a:t>
            </a: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16FF27B1-9F4A-40BE-962A-9A3F8D1A0FA4}" type="datetimeFigureOut">
              <a:rPr lang="tr-TR" smtClean="0"/>
              <a:t>10.05.2023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91363C9-C092-4429-96C3-BDCEDE43DF86}" type="slidenum">
              <a:rPr lang="tr-TR" smtClean="0"/>
              <a:t>‹#›</a:t>
            </a:fld>
            <a:endParaRPr lang="tr-TR"/>
          </a:p>
        </p:txBody>
      </p:sp>
    </p:spTree>
    <p:extLst>
      <p:ext uri="{BB962C8B-B14F-4D97-AF65-F5344CB8AC3E}">
        <p14:creationId xmlns:p14="http://schemas.microsoft.com/office/powerpoint/2010/main" val="67313325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16FF27B1-9F4A-40BE-962A-9A3F8D1A0FA4}" type="datetimeFigureOut">
              <a:rPr lang="tr-TR" smtClean="0"/>
              <a:t>10.05.2023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91363C9-C092-4429-96C3-BDCEDE43DF86}" type="slidenum">
              <a:rPr lang="tr-TR" smtClean="0"/>
              <a:t>‹#›</a:t>
            </a:fld>
            <a:endParaRPr lang="tr-TR"/>
          </a:p>
        </p:txBody>
      </p:sp>
    </p:spTree>
    <p:extLst>
      <p:ext uri="{BB962C8B-B14F-4D97-AF65-F5344CB8AC3E}">
        <p14:creationId xmlns:p14="http://schemas.microsoft.com/office/powerpoint/2010/main" val="231945838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16FF27B1-9F4A-40BE-962A-9A3F8D1A0FA4}" type="datetimeFigureOut">
              <a:rPr lang="tr-TR" smtClean="0"/>
              <a:t>10.05.2023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91363C9-C092-4429-96C3-BDCEDE43DF86}" type="slidenum">
              <a:rPr lang="tr-TR" smtClean="0"/>
              <a:t>‹#›</a:t>
            </a:fld>
            <a:endParaRPr lang="tr-TR"/>
          </a:p>
        </p:txBody>
      </p:sp>
    </p:spTree>
    <p:extLst>
      <p:ext uri="{BB962C8B-B14F-4D97-AF65-F5344CB8AC3E}">
        <p14:creationId xmlns:p14="http://schemas.microsoft.com/office/powerpoint/2010/main" val="422921495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16FF27B1-9F4A-40BE-962A-9A3F8D1A0FA4}" type="datetimeFigureOut">
              <a:rPr lang="tr-TR" smtClean="0"/>
              <a:t>10.05.2023</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91363C9-C092-4429-96C3-BDCEDE43DF86}" type="slidenum">
              <a:rPr lang="tr-TR" smtClean="0"/>
              <a:t>‹#›</a:t>
            </a:fld>
            <a:endParaRPr lang="tr-TR"/>
          </a:p>
        </p:txBody>
      </p:sp>
    </p:spTree>
    <p:extLst>
      <p:ext uri="{BB962C8B-B14F-4D97-AF65-F5344CB8AC3E}">
        <p14:creationId xmlns:p14="http://schemas.microsoft.com/office/powerpoint/2010/main" val="1537366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Rectangle 8"/>
          <p:cNvSpPr>
            <a:spLocks noGrp="1" noChangeArrowheads="1"/>
          </p:cNvSpPr>
          <p:nvPr>
            <p:ph type="dt" sz="half" idx="10"/>
          </p:nvPr>
        </p:nvSpPr>
        <p:spPr>
          <a:ln/>
        </p:spPr>
        <p:txBody>
          <a:bodyPr/>
          <a:lstStyle>
            <a:lvl1pPr>
              <a:defRPr/>
            </a:lvl1pPr>
          </a:lstStyle>
          <a:p>
            <a:pPr>
              <a:defRPr/>
            </a:pPr>
            <a:endParaRPr lang="en-US"/>
          </a:p>
        </p:txBody>
      </p:sp>
      <p:sp>
        <p:nvSpPr>
          <p:cNvPr id="4" name="Rectangle 9"/>
          <p:cNvSpPr>
            <a:spLocks noGrp="1" noChangeArrowheads="1"/>
          </p:cNvSpPr>
          <p:nvPr>
            <p:ph type="ftr" sz="quarter" idx="11"/>
          </p:nvPr>
        </p:nvSpPr>
        <p:spPr>
          <a:ln/>
        </p:spPr>
        <p:txBody>
          <a:bodyPr/>
          <a:lstStyle>
            <a:lvl1pPr>
              <a:defRPr/>
            </a:lvl1pPr>
          </a:lstStyle>
          <a:p>
            <a:pPr>
              <a:defRPr/>
            </a:pPr>
            <a:endParaRPr lang="en-US"/>
          </a:p>
        </p:txBody>
      </p:sp>
      <p:sp>
        <p:nvSpPr>
          <p:cNvPr id="5" name="Rectangle 10"/>
          <p:cNvSpPr>
            <a:spLocks noGrp="1" noChangeArrowheads="1"/>
          </p:cNvSpPr>
          <p:nvPr>
            <p:ph type="sldNum" sz="quarter" idx="12"/>
          </p:nvPr>
        </p:nvSpPr>
        <p:spPr>
          <a:ln/>
        </p:spPr>
        <p:txBody>
          <a:bodyPr/>
          <a:lstStyle>
            <a:lvl1pPr>
              <a:defRPr/>
            </a:lvl1pPr>
          </a:lstStyle>
          <a:p>
            <a:pPr>
              <a:defRPr/>
            </a:pPr>
            <a:fld id="{6887B16B-25BE-4DD4-9405-399766627A5A}" type="slidenum">
              <a:rPr lang="en-US"/>
              <a:pPr>
                <a:defRPr/>
              </a:pPr>
              <a:t>‹#›</a:t>
            </a:fld>
            <a:endParaRPr lang="en-US"/>
          </a:p>
        </p:txBody>
      </p:sp>
    </p:spTree>
    <p:extLst>
      <p:ext uri="{BB962C8B-B14F-4D97-AF65-F5344CB8AC3E}">
        <p14:creationId xmlns:p14="http://schemas.microsoft.com/office/powerpoint/2010/main" val="15458365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16FF27B1-9F4A-40BE-962A-9A3F8D1A0FA4}" type="datetimeFigureOut">
              <a:rPr lang="tr-TR" smtClean="0"/>
              <a:t>10.05.2023</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91363C9-C092-4429-96C3-BDCEDE43DF86}" type="slidenum">
              <a:rPr lang="tr-TR" smtClean="0"/>
              <a:t>‹#›</a:t>
            </a:fld>
            <a:endParaRPr lang="tr-TR"/>
          </a:p>
        </p:txBody>
      </p:sp>
    </p:spTree>
    <p:extLst>
      <p:ext uri="{BB962C8B-B14F-4D97-AF65-F5344CB8AC3E}">
        <p14:creationId xmlns:p14="http://schemas.microsoft.com/office/powerpoint/2010/main" val="254922250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16FF27B1-9F4A-40BE-962A-9A3F8D1A0FA4}" type="datetimeFigureOut">
              <a:rPr lang="tr-TR" smtClean="0"/>
              <a:t>10.05.2023</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91363C9-C092-4429-96C3-BDCEDE43DF86}" type="slidenum">
              <a:rPr lang="tr-TR" smtClean="0"/>
              <a:t>‹#›</a:t>
            </a:fld>
            <a:endParaRPr lang="tr-TR"/>
          </a:p>
        </p:txBody>
      </p:sp>
    </p:spTree>
    <p:extLst>
      <p:ext uri="{BB962C8B-B14F-4D97-AF65-F5344CB8AC3E}">
        <p14:creationId xmlns:p14="http://schemas.microsoft.com/office/powerpoint/2010/main" val="132859224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6FF27B1-9F4A-40BE-962A-9A3F8D1A0FA4}" type="datetimeFigureOut">
              <a:rPr lang="tr-TR" smtClean="0"/>
              <a:t>10.05.2023</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91363C9-C092-4429-96C3-BDCEDE43DF86}" type="slidenum">
              <a:rPr lang="tr-TR" smtClean="0"/>
              <a:t>‹#›</a:t>
            </a:fld>
            <a:endParaRPr lang="tr-TR"/>
          </a:p>
        </p:txBody>
      </p:sp>
    </p:spTree>
    <p:extLst>
      <p:ext uri="{BB962C8B-B14F-4D97-AF65-F5344CB8AC3E}">
        <p14:creationId xmlns:p14="http://schemas.microsoft.com/office/powerpoint/2010/main" val="226677365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16FF27B1-9F4A-40BE-962A-9A3F8D1A0FA4}" type="datetimeFigureOut">
              <a:rPr lang="tr-TR" smtClean="0"/>
              <a:t>10.05.2023</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91363C9-C092-4429-96C3-BDCEDE43DF86}" type="slidenum">
              <a:rPr lang="tr-TR" smtClean="0"/>
              <a:t>‹#›</a:t>
            </a:fld>
            <a:endParaRPr lang="tr-TR"/>
          </a:p>
        </p:txBody>
      </p:sp>
    </p:spTree>
    <p:extLst>
      <p:ext uri="{BB962C8B-B14F-4D97-AF65-F5344CB8AC3E}">
        <p14:creationId xmlns:p14="http://schemas.microsoft.com/office/powerpoint/2010/main" val="214029050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16FF27B1-9F4A-40BE-962A-9A3F8D1A0FA4}" type="datetimeFigureOut">
              <a:rPr lang="tr-TR" smtClean="0"/>
              <a:t>10.05.2023</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91363C9-C092-4429-96C3-BDCEDE43DF86}" type="slidenum">
              <a:rPr lang="tr-TR" smtClean="0"/>
              <a:t>‹#›</a:t>
            </a:fld>
            <a:endParaRPr lang="tr-TR"/>
          </a:p>
        </p:txBody>
      </p:sp>
    </p:spTree>
    <p:extLst>
      <p:ext uri="{BB962C8B-B14F-4D97-AF65-F5344CB8AC3E}">
        <p14:creationId xmlns:p14="http://schemas.microsoft.com/office/powerpoint/2010/main" val="2156314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16FF27B1-9F4A-40BE-962A-9A3F8D1A0FA4}" type="datetimeFigureOut">
              <a:rPr lang="tr-TR" smtClean="0"/>
              <a:t>10.05.2023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91363C9-C092-4429-96C3-BDCEDE43DF86}" type="slidenum">
              <a:rPr lang="tr-TR" smtClean="0"/>
              <a:t>‹#›</a:t>
            </a:fld>
            <a:endParaRPr lang="tr-TR"/>
          </a:p>
        </p:txBody>
      </p:sp>
    </p:spTree>
    <p:extLst>
      <p:ext uri="{BB962C8B-B14F-4D97-AF65-F5344CB8AC3E}">
        <p14:creationId xmlns:p14="http://schemas.microsoft.com/office/powerpoint/2010/main" val="420462577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16FF27B1-9F4A-40BE-962A-9A3F8D1A0FA4}" type="datetimeFigureOut">
              <a:rPr lang="tr-TR" smtClean="0"/>
              <a:t>10.05.2023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91363C9-C092-4429-96C3-BDCEDE43DF86}" type="slidenum">
              <a:rPr lang="tr-TR" smtClean="0"/>
              <a:t>‹#›</a:t>
            </a:fld>
            <a:endParaRPr lang="tr-TR"/>
          </a:p>
        </p:txBody>
      </p:sp>
    </p:spTree>
    <p:extLst>
      <p:ext uri="{BB962C8B-B14F-4D97-AF65-F5344CB8AC3E}">
        <p14:creationId xmlns:p14="http://schemas.microsoft.com/office/powerpoint/2010/main" val="8571745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pPr>
              <a:defRPr/>
            </a:pPr>
            <a:endParaRPr lang="en-US"/>
          </a:p>
        </p:txBody>
      </p:sp>
      <p:sp>
        <p:nvSpPr>
          <p:cNvPr id="3" name="Rectangle 9"/>
          <p:cNvSpPr>
            <a:spLocks noGrp="1" noChangeArrowheads="1"/>
          </p:cNvSpPr>
          <p:nvPr>
            <p:ph type="ftr" sz="quarter" idx="11"/>
          </p:nvPr>
        </p:nvSpPr>
        <p:spPr>
          <a:ln/>
        </p:spPr>
        <p:txBody>
          <a:bodyPr/>
          <a:lstStyle>
            <a:lvl1pPr>
              <a:defRPr/>
            </a:lvl1pPr>
          </a:lstStyle>
          <a:p>
            <a:pPr>
              <a:defRPr/>
            </a:pPr>
            <a:endParaRPr lang="en-US"/>
          </a:p>
        </p:txBody>
      </p:sp>
      <p:sp>
        <p:nvSpPr>
          <p:cNvPr id="4" name="Rectangle 10"/>
          <p:cNvSpPr>
            <a:spLocks noGrp="1" noChangeArrowheads="1"/>
          </p:cNvSpPr>
          <p:nvPr>
            <p:ph type="sldNum" sz="quarter" idx="12"/>
          </p:nvPr>
        </p:nvSpPr>
        <p:spPr>
          <a:ln/>
        </p:spPr>
        <p:txBody>
          <a:bodyPr/>
          <a:lstStyle>
            <a:lvl1pPr>
              <a:defRPr/>
            </a:lvl1pPr>
          </a:lstStyle>
          <a:p>
            <a:pPr>
              <a:defRPr/>
            </a:pPr>
            <a:fld id="{A4AD1146-E577-4EC7-A485-DFF86C4BD565}" type="slidenum">
              <a:rPr lang="en-US"/>
              <a:pPr>
                <a:defRPr/>
              </a:pPr>
              <a:t>‹#›</a:t>
            </a:fld>
            <a:endParaRPr lang="en-US"/>
          </a:p>
        </p:txBody>
      </p:sp>
    </p:spTree>
    <p:extLst>
      <p:ext uri="{BB962C8B-B14F-4D97-AF65-F5344CB8AC3E}">
        <p14:creationId xmlns:p14="http://schemas.microsoft.com/office/powerpoint/2010/main" val="30721430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32B47962-2D74-48C0-81A1-6E4A1B478839}" type="slidenum">
              <a:rPr lang="en-US"/>
              <a:pPr>
                <a:defRPr/>
              </a:pPr>
              <a:t>‹#›</a:t>
            </a:fld>
            <a:endParaRPr lang="en-US"/>
          </a:p>
        </p:txBody>
      </p:sp>
    </p:spTree>
    <p:extLst>
      <p:ext uri="{BB962C8B-B14F-4D97-AF65-F5344CB8AC3E}">
        <p14:creationId xmlns:p14="http://schemas.microsoft.com/office/powerpoint/2010/main" val="31667935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5B0FF87C-0918-4382-BC50-5C8C49F86D31}" type="slidenum">
              <a:rPr lang="en-US"/>
              <a:pPr>
                <a:defRPr/>
              </a:pPr>
              <a:t>‹#›</a:t>
            </a:fld>
            <a:endParaRPr lang="en-US"/>
          </a:p>
        </p:txBody>
      </p:sp>
    </p:spTree>
    <p:extLst>
      <p:ext uri="{BB962C8B-B14F-4D97-AF65-F5344CB8AC3E}">
        <p14:creationId xmlns:p14="http://schemas.microsoft.com/office/powerpoint/2010/main" val="21337886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gradFill flip="none" rotWithShape="1">
          <a:gsLst>
            <a:gs pos="0">
              <a:schemeClr val="bg1">
                <a:tint val="80000"/>
                <a:satMod val="300000"/>
              </a:schemeClr>
            </a:gs>
            <a:gs pos="100000">
              <a:schemeClr val="bg1">
                <a:shade val="30000"/>
                <a:satMod val="200000"/>
              </a:schemeClr>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8872538" cy="6858000"/>
            <a:chOff x="0" y="0"/>
            <a:chExt cx="5589" cy="4320"/>
          </a:xfrm>
        </p:grpSpPr>
        <p:sp>
          <p:nvSpPr>
            <p:cNvPr id="1032" name="Rectangle 3"/>
            <p:cNvSpPr>
              <a:spLocks noChangeArrowheads="1"/>
            </p:cNvSpPr>
            <p:nvPr/>
          </p:nvSpPr>
          <p:spPr bwMode="ltGray">
            <a:xfrm>
              <a:off x="336" y="150"/>
              <a:ext cx="5253" cy="402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p>
          </p:txBody>
        </p:sp>
        <p:pic>
          <p:nvPicPr>
            <p:cNvPr id="1033" name="Picture 4" descr="minispi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ltGray">
            <a:xfrm>
              <a:off x="0" y="0"/>
              <a:ext cx="67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 name="Line 5"/>
            <p:cNvSpPr>
              <a:spLocks noChangeShapeType="1"/>
            </p:cNvSpPr>
            <p:nvPr/>
          </p:nvSpPr>
          <p:spPr bwMode="ltGray">
            <a:xfrm>
              <a:off x="640" y="1008"/>
              <a:ext cx="4880" cy="0"/>
            </a:xfrm>
            <a:prstGeom prst="line">
              <a:avLst/>
            </a:prstGeom>
            <a:noFill/>
            <a:ln w="317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grpSp>
      <p:sp>
        <p:nvSpPr>
          <p:cNvPr id="1027" name="Rectangle 6"/>
          <p:cNvSpPr>
            <a:spLocks noGrp="1" noChangeArrowheads="1"/>
          </p:cNvSpPr>
          <p:nvPr>
            <p:ph type="title"/>
          </p:nvPr>
        </p:nvSpPr>
        <p:spPr bwMode="auto">
          <a:xfrm>
            <a:off x="990600" y="4572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7"/>
          <p:cNvSpPr>
            <a:spLocks noGrp="1" noChangeArrowheads="1"/>
          </p:cNvSpPr>
          <p:nvPr>
            <p:ph type="body" idx="1"/>
          </p:nvPr>
        </p:nvSpPr>
        <p:spPr bwMode="auto">
          <a:xfrm>
            <a:off x="990600" y="18288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200" name="Rectangle 8"/>
          <p:cNvSpPr>
            <a:spLocks noGrp="1" noChangeArrowheads="1"/>
          </p:cNvSpPr>
          <p:nvPr>
            <p:ph type="dt" sz="half" idx="2"/>
          </p:nvPr>
        </p:nvSpPr>
        <p:spPr bwMode="auto">
          <a:xfrm>
            <a:off x="990600" y="60960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spcBef>
                <a:spcPct val="50000"/>
              </a:spcBef>
              <a:defRPr sz="1400">
                <a:solidFill>
                  <a:schemeClr val="bg2"/>
                </a:solidFill>
              </a:defRPr>
            </a:lvl1pPr>
          </a:lstStyle>
          <a:p>
            <a:pPr>
              <a:defRPr/>
            </a:pPr>
            <a:endParaRPr lang="en-US"/>
          </a:p>
        </p:txBody>
      </p:sp>
      <p:sp>
        <p:nvSpPr>
          <p:cNvPr id="8201" name="Rectangle 9"/>
          <p:cNvSpPr>
            <a:spLocks noGrp="1" noChangeArrowheads="1"/>
          </p:cNvSpPr>
          <p:nvPr>
            <p:ph type="ftr" sz="quarter" idx="3"/>
          </p:nvPr>
        </p:nvSpPr>
        <p:spPr bwMode="auto">
          <a:xfrm>
            <a:off x="3429000" y="60960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spcBef>
                <a:spcPct val="50000"/>
              </a:spcBef>
              <a:defRPr sz="1400">
                <a:solidFill>
                  <a:schemeClr val="bg2"/>
                </a:solidFill>
              </a:defRPr>
            </a:lvl1pPr>
          </a:lstStyle>
          <a:p>
            <a:pPr>
              <a:defRPr/>
            </a:pPr>
            <a:endParaRPr lang="en-US"/>
          </a:p>
        </p:txBody>
      </p:sp>
      <p:sp>
        <p:nvSpPr>
          <p:cNvPr id="8202" name="Rectangle 10"/>
          <p:cNvSpPr>
            <a:spLocks noGrp="1" noChangeArrowheads="1"/>
          </p:cNvSpPr>
          <p:nvPr>
            <p:ph type="sldNum" sz="quarter" idx="4"/>
          </p:nvPr>
        </p:nvSpPr>
        <p:spPr bwMode="auto">
          <a:xfrm>
            <a:off x="6858000" y="60960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spcBef>
                <a:spcPct val="50000"/>
              </a:spcBef>
              <a:defRPr sz="1400">
                <a:solidFill>
                  <a:schemeClr val="bg2"/>
                </a:solidFill>
              </a:defRPr>
            </a:lvl1pPr>
          </a:lstStyle>
          <a:p>
            <a:pPr>
              <a:defRPr/>
            </a:pPr>
            <a:fld id="{8F95533E-F962-4E75-B396-F1F71E1F26B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46"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Lst>
  <p:txStyles>
    <p:title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Times New Roman" pitchFamily="18" charset="0"/>
        </a:defRPr>
      </a:lvl2pPr>
      <a:lvl3pPr algn="l" rtl="0" eaLnBrk="0" fontAlgn="base" hangingPunct="0">
        <a:spcBef>
          <a:spcPct val="0"/>
        </a:spcBef>
        <a:spcAft>
          <a:spcPct val="0"/>
        </a:spcAft>
        <a:defRPr kumimoji="1" sz="4400">
          <a:solidFill>
            <a:schemeClr val="tx2"/>
          </a:solidFill>
          <a:latin typeface="Times New Roman" pitchFamily="18" charset="0"/>
        </a:defRPr>
      </a:lvl3pPr>
      <a:lvl4pPr algn="l" rtl="0" eaLnBrk="0" fontAlgn="base" hangingPunct="0">
        <a:spcBef>
          <a:spcPct val="0"/>
        </a:spcBef>
        <a:spcAft>
          <a:spcPct val="0"/>
        </a:spcAft>
        <a:defRPr kumimoji="1" sz="4400">
          <a:solidFill>
            <a:schemeClr val="tx2"/>
          </a:solidFill>
          <a:latin typeface="Times New Roman" pitchFamily="18" charset="0"/>
        </a:defRPr>
      </a:lvl4pPr>
      <a:lvl5pPr algn="l" rtl="0" eaLnBrk="0" fontAlgn="base" hangingPunct="0">
        <a:spcBef>
          <a:spcPct val="0"/>
        </a:spcBef>
        <a:spcAft>
          <a:spcPct val="0"/>
        </a:spcAft>
        <a:defRPr kumimoji="1" sz="4400">
          <a:solidFill>
            <a:schemeClr val="tx2"/>
          </a:solidFill>
          <a:latin typeface="Times New Roman" pitchFamily="18" charset="0"/>
        </a:defRPr>
      </a:lvl5pPr>
      <a:lvl6pPr marL="457200" algn="l" rtl="0" eaLnBrk="0" fontAlgn="base" hangingPunct="0">
        <a:spcBef>
          <a:spcPct val="0"/>
        </a:spcBef>
        <a:spcAft>
          <a:spcPct val="0"/>
        </a:spcAft>
        <a:defRPr kumimoji="1" sz="4400">
          <a:solidFill>
            <a:schemeClr val="tx2"/>
          </a:solidFill>
          <a:latin typeface="Times New Roman" pitchFamily="18" charset="0"/>
        </a:defRPr>
      </a:lvl6pPr>
      <a:lvl7pPr marL="914400" algn="l" rtl="0" eaLnBrk="0" fontAlgn="base" hangingPunct="0">
        <a:spcBef>
          <a:spcPct val="0"/>
        </a:spcBef>
        <a:spcAft>
          <a:spcPct val="0"/>
        </a:spcAft>
        <a:defRPr kumimoji="1" sz="4400">
          <a:solidFill>
            <a:schemeClr val="tx2"/>
          </a:solidFill>
          <a:latin typeface="Times New Roman" pitchFamily="18" charset="0"/>
        </a:defRPr>
      </a:lvl7pPr>
      <a:lvl8pPr marL="1371600" algn="l" rtl="0" eaLnBrk="0" fontAlgn="base" hangingPunct="0">
        <a:spcBef>
          <a:spcPct val="0"/>
        </a:spcBef>
        <a:spcAft>
          <a:spcPct val="0"/>
        </a:spcAft>
        <a:defRPr kumimoji="1" sz="4400">
          <a:solidFill>
            <a:schemeClr val="tx2"/>
          </a:solidFill>
          <a:latin typeface="Times New Roman" pitchFamily="18" charset="0"/>
        </a:defRPr>
      </a:lvl8pPr>
      <a:lvl9pPr marL="1828800" algn="l" rtl="0" eaLnBrk="0" fontAlgn="base" hangingPunct="0">
        <a:spcBef>
          <a:spcPct val="0"/>
        </a:spcBef>
        <a:spcAft>
          <a:spcPct val="0"/>
        </a:spcAft>
        <a:defRPr kumimoji="1"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accent1"/>
        </a:buClr>
        <a:buSzPct val="90000"/>
        <a:buFont typeface="Monotype Sorts" pitchFamily="2" charset="2"/>
        <a:buChar char="4"/>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Char char="–"/>
        <a:defRPr kumimoji="1" sz="2800">
          <a:solidFill>
            <a:schemeClr val="tx1"/>
          </a:solidFill>
          <a:latin typeface="+mn-lt"/>
        </a:defRPr>
      </a:lvl2pPr>
      <a:lvl3pPr marL="1143000" indent="-228600" algn="l" rtl="0" eaLnBrk="0" fontAlgn="base" hangingPunct="0">
        <a:spcBef>
          <a:spcPct val="20000"/>
        </a:spcBef>
        <a:spcAft>
          <a:spcPct val="0"/>
        </a:spcAft>
        <a:buClr>
          <a:schemeClr val="accent1"/>
        </a:buClr>
        <a:buChar char="•"/>
        <a:defRPr kumimoji="1" sz="2400">
          <a:solidFill>
            <a:schemeClr val="tx1"/>
          </a:solidFill>
          <a:latin typeface="+mn-lt"/>
        </a:defRPr>
      </a:lvl3pPr>
      <a:lvl4pPr marL="1600200" indent="-228600" algn="l" rtl="0" eaLnBrk="0" fontAlgn="base" hangingPunct="0">
        <a:spcBef>
          <a:spcPct val="20000"/>
        </a:spcBef>
        <a:spcAft>
          <a:spcPct val="0"/>
        </a:spcAft>
        <a:buClr>
          <a:schemeClr val="accent1"/>
        </a:buClr>
        <a:buChar char="–"/>
        <a:defRPr kumimoji="1" sz="2000">
          <a:solidFill>
            <a:schemeClr val="tx1"/>
          </a:solidFill>
          <a:latin typeface="+mn-lt"/>
        </a:defRPr>
      </a:lvl4pPr>
      <a:lvl5pPr marL="2057400" indent="-228600" algn="l" rtl="0" eaLnBrk="0" fontAlgn="base" hangingPunct="0">
        <a:spcBef>
          <a:spcPct val="20000"/>
        </a:spcBef>
        <a:spcAft>
          <a:spcPct val="0"/>
        </a:spcAft>
        <a:buClr>
          <a:schemeClr val="accent1"/>
        </a:buClr>
        <a:buChar char="»"/>
        <a:defRPr kumimoji="1" sz="2000">
          <a:solidFill>
            <a:schemeClr val="tx1"/>
          </a:solidFill>
          <a:latin typeface="+mn-lt"/>
        </a:defRPr>
      </a:lvl5pPr>
      <a:lvl6pPr marL="2514600" indent="-228600" algn="l" rtl="0" eaLnBrk="0" fontAlgn="base" hangingPunct="0">
        <a:spcBef>
          <a:spcPct val="20000"/>
        </a:spcBef>
        <a:spcAft>
          <a:spcPct val="0"/>
        </a:spcAft>
        <a:buClr>
          <a:schemeClr val="accent1"/>
        </a:buClr>
        <a:buChar char="»"/>
        <a:defRPr kumimoji="1" sz="2000">
          <a:solidFill>
            <a:schemeClr val="tx1"/>
          </a:solidFill>
          <a:latin typeface="+mn-lt"/>
        </a:defRPr>
      </a:lvl6pPr>
      <a:lvl7pPr marL="2971800" indent="-228600" algn="l" rtl="0" eaLnBrk="0" fontAlgn="base" hangingPunct="0">
        <a:spcBef>
          <a:spcPct val="20000"/>
        </a:spcBef>
        <a:spcAft>
          <a:spcPct val="0"/>
        </a:spcAft>
        <a:buClr>
          <a:schemeClr val="accent1"/>
        </a:buClr>
        <a:buChar char="»"/>
        <a:defRPr kumimoji="1" sz="2000">
          <a:solidFill>
            <a:schemeClr val="tx1"/>
          </a:solidFill>
          <a:latin typeface="+mn-lt"/>
        </a:defRPr>
      </a:lvl7pPr>
      <a:lvl8pPr marL="3429000" indent="-228600" algn="l" rtl="0" eaLnBrk="0" fontAlgn="base" hangingPunct="0">
        <a:spcBef>
          <a:spcPct val="20000"/>
        </a:spcBef>
        <a:spcAft>
          <a:spcPct val="0"/>
        </a:spcAft>
        <a:buClr>
          <a:schemeClr val="accent1"/>
        </a:buClr>
        <a:buChar char="»"/>
        <a:defRPr kumimoji="1" sz="2000">
          <a:solidFill>
            <a:schemeClr val="tx1"/>
          </a:solidFill>
          <a:latin typeface="+mn-lt"/>
        </a:defRPr>
      </a:lvl8pPr>
      <a:lvl9pPr marL="3886200" indent="-228600" algn="l" rtl="0" eaLnBrk="0" fontAlgn="base" hangingPunct="0">
        <a:spcBef>
          <a:spcPct val="20000"/>
        </a:spcBef>
        <a:spcAft>
          <a:spcPct val="0"/>
        </a:spcAft>
        <a:buClr>
          <a:schemeClr val="accent1"/>
        </a:buClr>
        <a:buChar char="»"/>
        <a:defRPr kumimoji="1"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tint val="80000"/>
                <a:satMod val="300000"/>
              </a:schemeClr>
            </a:gs>
            <a:gs pos="100000">
              <a:schemeClr val="bg1">
                <a:shade val="30000"/>
                <a:satMod val="20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1026" name="Başlık Yer Tutucusu 1"/>
          <p:cNvSpPr>
            <a:spLocks noGrp="1" noChangeArrowheads="1"/>
          </p:cNvSpPr>
          <p:nvPr>
            <p:ph type="title"/>
          </p:nvPr>
        </p:nvSpPr>
        <p:spPr bwMode="auto">
          <a:xfrm>
            <a:off x="628650" y="365126"/>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a:t>Asıl başlık stilini düzenlemek için tıklayın</a:t>
            </a:r>
            <a:endParaRPr lang="en-US" altLang="tr-TR"/>
          </a:p>
        </p:txBody>
      </p:sp>
      <p:sp>
        <p:nvSpPr>
          <p:cNvPr id="1027" name="Metin Yer Tutucusu 2"/>
          <p:cNvSpPr>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a:t>Asıl metin stillerini düzenle</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endParaRPr lang="en-US" altLang="tr-TR"/>
          </a:p>
        </p:txBody>
      </p:sp>
      <p:sp>
        <p:nvSpPr>
          <p:cNvPr id="4" name="Veri Yer Tutucusu 3">
            <a:extLst>
              <a:ext uri="{FF2B5EF4-FFF2-40B4-BE49-F238E27FC236}">
                <a16:creationId xmlns:a16="http://schemas.microsoft.com/office/drawing/2014/main" id="{0F93E5DC-1713-4A9D-8032-27CD11BCFE5A}"/>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defTabSz="685800">
              <a:defRPr/>
            </a:pPr>
            <a:fld id="{8C08DEC6-537D-4627-B866-761C69B6E434}" type="datetimeFigureOut">
              <a:rPr lang="en-US" smtClean="0">
                <a:solidFill>
                  <a:prstClr val="black">
                    <a:tint val="75000"/>
                  </a:prstClr>
                </a:solidFill>
              </a:rPr>
              <a:pPr defTabSz="685800">
                <a:defRPr/>
              </a:pPr>
              <a:t>5/10/2023</a:t>
            </a:fld>
            <a:endParaRPr lang="en-US">
              <a:solidFill>
                <a:prstClr val="black">
                  <a:tint val="75000"/>
                </a:prstClr>
              </a:solidFill>
            </a:endParaRPr>
          </a:p>
        </p:txBody>
      </p:sp>
      <p:sp>
        <p:nvSpPr>
          <p:cNvPr id="5" name="Alt Bilgi Yer Tutucusu 4">
            <a:extLst>
              <a:ext uri="{FF2B5EF4-FFF2-40B4-BE49-F238E27FC236}">
                <a16:creationId xmlns:a16="http://schemas.microsoft.com/office/drawing/2014/main" id="{3942CE42-9836-4D35-BEEA-74E239FDCFC1}"/>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defTabSz="685800">
              <a:defRPr/>
            </a:pPr>
            <a:endParaRPr lang="en-US">
              <a:solidFill>
                <a:prstClr val="black">
                  <a:tint val="75000"/>
                </a:prstClr>
              </a:solidFill>
            </a:endParaRPr>
          </a:p>
        </p:txBody>
      </p:sp>
      <p:sp>
        <p:nvSpPr>
          <p:cNvPr id="6" name="Slayt Numarası Yer Tutucusu 5">
            <a:extLst>
              <a:ext uri="{FF2B5EF4-FFF2-40B4-BE49-F238E27FC236}">
                <a16:creationId xmlns:a16="http://schemas.microsoft.com/office/drawing/2014/main" id="{0E5D6CB8-1359-4944-A476-0F7DE4DA48CE}"/>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900">
                <a:solidFill>
                  <a:schemeClr val="tx1">
                    <a:tint val="75000"/>
                  </a:schemeClr>
                </a:solidFill>
                <a:latin typeface="+mn-lt"/>
              </a:defRPr>
            </a:lvl1pPr>
          </a:lstStyle>
          <a:p>
            <a:pPr defTabSz="685800">
              <a:defRPr/>
            </a:pPr>
            <a:fld id="{2E7F84D4-98BA-4822-A2CF-B1473EF6F712}" type="slidenum">
              <a:rPr lang="en-US" smtClean="0">
                <a:solidFill>
                  <a:prstClr val="black">
                    <a:tint val="75000"/>
                  </a:prstClr>
                </a:solidFill>
              </a:rPr>
              <a:pPr defTabSz="685800">
                <a:defRPr/>
              </a:pPr>
              <a:t>‹#›</a:t>
            </a:fld>
            <a:endParaRPr lang="en-US">
              <a:solidFill>
                <a:prstClr val="black">
                  <a:tint val="75000"/>
                </a:prstClr>
              </a:solidFill>
            </a:endParaRPr>
          </a:p>
        </p:txBody>
      </p:sp>
    </p:spTree>
    <p:extLst>
      <p:ext uri="{BB962C8B-B14F-4D97-AF65-F5344CB8AC3E}">
        <p14:creationId xmlns:p14="http://schemas.microsoft.com/office/powerpoint/2010/main" val="898178316"/>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Lst>
  <p:txStyles>
    <p:titleStyle>
      <a:lvl1pPr algn="l"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342900" algn="l" rtl="0" fontAlgn="base">
        <a:lnSpc>
          <a:spcPct val="90000"/>
        </a:lnSpc>
        <a:spcBef>
          <a:spcPct val="0"/>
        </a:spcBef>
        <a:spcAft>
          <a:spcPct val="0"/>
        </a:spcAft>
        <a:defRPr sz="3300">
          <a:solidFill>
            <a:schemeClr val="tx1"/>
          </a:solidFill>
          <a:latin typeface="Calibri Light" panose="020F0302020204030204" pitchFamily="34" charset="0"/>
        </a:defRPr>
      </a:lvl6pPr>
      <a:lvl7pPr marL="685800" algn="l" rtl="0" fontAlgn="base">
        <a:lnSpc>
          <a:spcPct val="90000"/>
        </a:lnSpc>
        <a:spcBef>
          <a:spcPct val="0"/>
        </a:spcBef>
        <a:spcAft>
          <a:spcPct val="0"/>
        </a:spcAft>
        <a:defRPr sz="3300">
          <a:solidFill>
            <a:schemeClr val="tx1"/>
          </a:solidFill>
          <a:latin typeface="Calibri Light" panose="020F0302020204030204" pitchFamily="34" charset="0"/>
        </a:defRPr>
      </a:lvl7pPr>
      <a:lvl8pPr marL="1028700" algn="l" rtl="0" fontAlgn="base">
        <a:lnSpc>
          <a:spcPct val="90000"/>
        </a:lnSpc>
        <a:spcBef>
          <a:spcPct val="0"/>
        </a:spcBef>
        <a:spcAft>
          <a:spcPct val="0"/>
        </a:spcAft>
        <a:defRPr sz="3300">
          <a:solidFill>
            <a:schemeClr val="tx1"/>
          </a:solidFill>
          <a:latin typeface="Calibri Light" panose="020F0302020204030204" pitchFamily="34" charset="0"/>
        </a:defRPr>
      </a:lvl8pPr>
      <a:lvl9pPr marL="1371600" algn="l"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tint val="80000"/>
                <a:satMod val="300000"/>
              </a:schemeClr>
            </a:gs>
            <a:gs pos="100000">
              <a:schemeClr val="bg1">
                <a:shade val="30000"/>
                <a:satMod val="20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mn-lt"/>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mn-lt"/>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mn-lt"/>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54EDC4CC-11D4-413D-A8BC-2FEC560B5E5F}" type="slidenum">
              <a:rPr kumimoji="0" 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858712717"/>
      </p:ext>
    </p:extLst>
  </p:cSld>
  <p:clrMap bg1="lt1" tx1="dk1" bg2="lt2" tx2="dk2" accent1="accent1" accent2="accent2" accent3="accent3" accent4="accent4" accent5="accent5" accent6="accent6" hlink="hlink" folHlink="folHlink"/>
  <p:sldLayoutIdLst>
    <p:sldLayoutId id="2147483880" r:id="rId1"/>
    <p:sldLayoutId id="2147483881" r:id="rId2"/>
    <p:sldLayoutId id="2147483882" r:id="rId3"/>
    <p:sldLayoutId id="2147483883" r:id="rId4"/>
    <p:sldLayoutId id="2147483884" r:id="rId5"/>
    <p:sldLayoutId id="2147483885" r:id="rId6"/>
    <p:sldLayoutId id="2147483886" r:id="rId7"/>
    <p:sldLayoutId id="2147483887" r:id="rId8"/>
    <p:sldLayoutId id="2147483888" r:id="rId9"/>
    <p:sldLayoutId id="2147483889" r:id="rId10"/>
    <p:sldLayoutId id="2147483890"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tint val="80000"/>
                <a:satMod val="300000"/>
              </a:schemeClr>
            </a:gs>
            <a:gs pos="100000">
              <a:schemeClr val="bg1">
                <a:shade val="30000"/>
                <a:satMod val="20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endParaRPr lang="en-US"/>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04A87662-81CB-4710-A3D0-6B6D9409F25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5/10/2023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B6C86A0-B6F3-473F-9117-67338DE31CB0}"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057684393"/>
      </p:ext>
    </p:extLst>
  </p:cSld>
  <p:clrMap bg1="lt1" tx1="dk1" bg2="lt2" tx2="dk2" accent1="accent1" accent2="accent2" accent3="accent3" accent4="accent4" accent5="accent5" accent6="accent6" hlink="hlink" folHlink="folHlink"/>
  <p:sldLayoutIdLst>
    <p:sldLayoutId id="2147483952" r:id="rId1"/>
    <p:sldLayoutId id="2147483953" r:id="rId2"/>
    <p:sldLayoutId id="2147483954" r:id="rId3"/>
    <p:sldLayoutId id="2147483955" r:id="rId4"/>
    <p:sldLayoutId id="2147483956" r:id="rId5"/>
    <p:sldLayoutId id="2147483957" r:id="rId6"/>
    <p:sldLayoutId id="2147483958" r:id="rId7"/>
    <p:sldLayoutId id="2147483959" r:id="rId8"/>
    <p:sldLayoutId id="2147483960" r:id="rId9"/>
    <p:sldLayoutId id="2147483961" r:id="rId10"/>
    <p:sldLayoutId id="214748396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6FF27B1-9F4A-40BE-962A-9A3F8D1A0FA4}" type="datetimeFigureOut">
              <a:rPr lang="tr-TR" smtClean="0"/>
              <a:t>10.05.2023</a:t>
            </a:fld>
            <a:endParaRPr lang="tr-TR"/>
          </a:p>
        </p:txBody>
      </p:sp>
      <p:sp>
        <p:nvSpPr>
          <p:cNvPr id="5" name="Altbilgi Yer Tutucusu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91363C9-C092-4429-96C3-BDCEDE43DF86}" type="slidenum">
              <a:rPr lang="tr-TR" smtClean="0"/>
              <a:t>‹#›</a:t>
            </a:fld>
            <a:endParaRPr lang="tr-TR"/>
          </a:p>
        </p:txBody>
      </p:sp>
    </p:spTree>
    <p:extLst>
      <p:ext uri="{BB962C8B-B14F-4D97-AF65-F5344CB8AC3E}">
        <p14:creationId xmlns:p14="http://schemas.microsoft.com/office/powerpoint/2010/main" val="607896088"/>
      </p:ext>
    </p:extLst>
  </p:cSld>
  <p:clrMap bg1="lt1" tx1="dk1" bg2="lt2" tx2="dk2" accent1="accent1" accent2="accent2" accent3="accent3" accent4="accent4" accent5="accent5" accent6="accent6" hlink="hlink" folHlink="folHlink"/>
  <p:sldLayoutIdLst>
    <p:sldLayoutId id="2147484036" r:id="rId1"/>
    <p:sldLayoutId id="2147484037" r:id="rId2"/>
    <p:sldLayoutId id="2147484038" r:id="rId3"/>
    <p:sldLayoutId id="2147484039" r:id="rId4"/>
    <p:sldLayoutId id="2147484040" r:id="rId5"/>
    <p:sldLayoutId id="2147484041" r:id="rId6"/>
    <p:sldLayoutId id="2147484042" r:id="rId7"/>
    <p:sldLayoutId id="2147484043" r:id="rId8"/>
    <p:sldLayoutId id="2147484044" r:id="rId9"/>
    <p:sldLayoutId id="2147484045" r:id="rId10"/>
    <p:sldLayoutId id="2147484046"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FF27B1-9F4A-40BE-962A-9A3F8D1A0FA4}" type="datetimeFigureOut">
              <a:rPr lang="tr-TR" smtClean="0"/>
              <a:t>10.05.2023</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1363C9-C092-4429-96C3-BDCEDE43DF86}" type="slidenum">
              <a:rPr lang="tr-TR" smtClean="0"/>
              <a:t>‹#›</a:t>
            </a:fld>
            <a:endParaRPr lang="tr-TR"/>
          </a:p>
        </p:txBody>
      </p:sp>
    </p:spTree>
    <p:extLst>
      <p:ext uri="{BB962C8B-B14F-4D97-AF65-F5344CB8AC3E}">
        <p14:creationId xmlns:p14="http://schemas.microsoft.com/office/powerpoint/2010/main" val="2238953904"/>
      </p:ext>
    </p:extLst>
  </p:cSld>
  <p:clrMap bg1="lt1" tx1="dk1" bg2="lt2" tx2="dk2" accent1="accent1" accent2="accent2" accent3="accent3" accent4="accent4" accent5="accent5" accent6="accent6" hlink="hlink" folHlink="folHlink"/>
  <p:sldLayoutIdLst>
    <p:sldLayoutId id="2147484048" r:id="rId1"/>
    <p:sldLayoutId id="2147484049" r:id="rId2"/>
    <p:sldLayoutId id="2147484050" r:id="rId3"/>
    <p:sldLayoutId id="2147484051" r:id="rId4"/>
    <p:sldLayoutId id="2147484052" r:id="rId5"/>
    <p:sldLayoutId id="2147484053" r:id="rId6"/>
    <p:sldLayoutId id="2147484054" r:id="rId7"/>
    <p:sldLayoutId id="2147484055" r:id="rId8"/>
    <p:sldLayoutId id="2147484056" r:id="rId9"/>
    <p:sldLayoutId id="2147484057" r:id="rId10"/>
    <p:sldLayoutId id="2147484058"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oleObject" Target="../embeddings/oleObject2.bin"/><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11.tmp"/><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oleObject" Target="../embeddings/oleObject3.bin"/><Relationship Id="rId1" Type="http://schemas.openxmlformats.org/officeDocument/2006/relationships/slideLayout" Target="../slideLayouts/slideLayout29.xml"/><Relationship Id="rId6" Type="http://schemas.openxmlformats.org/officeDocument/2006/relationships/oleObject" Target="../embeddings/oleObject5.bin"/><Relationship Id="rId5" Type="http://schemas.openxmlformats.org/officeDocument/2006/relationships/image" Target="../media/image9.png"/><Relationship Id="rId4" Type="http://schemas.openxmlformats.org/officeDocument/2006/relationships/oleObject" Target="../embeddings/oleObject4.bin"/></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tmp"/><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0.xm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4.png"/><Relationship Id="rId1" Type="http://schemas.openxmlformats.org/officeDocument/2006/relationships/slideLayout" Target="../slideLayouts/slideLayout62.xml"/><Relationship Id="rId4" Type="http://schemas.openxmlformats.org/officeDocument/2006/relationships/image" Target="../media/image5.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5" name="Rectangle 37"/>
          <p:cNvSpPr>
            <a:spLocks noChangeArrowheads="1"/>
          </p:cNvSpPr>
          <p:nvPr/>
        </p:nvSpPr>
        <p:spPr bwMode="auto">
          <a:xfrm>
            <a:off x="323528" y="2420888"/>
            <a:ext cx="8568952" cy="1323439"/>
          </a:xfrm>
          <a:prstGeom prst="rect">
            <a:avLst/>
          </a:prstGeom>
          <a:noFill/>
          <a:ln>
            <a:noFill/>
          </a:ln>
          <a:effectLst>
            <a:glow rad="228600">
              <a:schemeClr val="accent2">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tr-TR" sz="4000" b="1"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YAPAY ZEKA ÇAĞINDA İNSAN ZİHNİ: KAPSAM VE SINIRLILIKLAR</a:t>
            </a:r>
            <a:endParaRPr lang="tr-TR" sz="4000" b="1"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Metin kutusu 7"/>
          <p:cNvSpPr txBox="1"/>
          <p:nvPr/>
        </p:nvSpPr>
        <p:spPr>
          <a:xfrm>
            <a:off x="539552" y="4493438"/>
            <a:ext cx="8136904" cy="1815882"/>
          </a:xfrm>
          <a:prstGeom prst="rect">
            <a:avLst/>
          </a:prstGeom>
          <a:noFill/>
        </p:spPr>
        <p:txBody>
          <a:bodyPr wrap="square">
            <a:spAutoFit/>
          </a:bodyPr>
          <a:lstStyle/>
          <a:p>
            <a:pPr algn="ctr" fontAlgn="auto">
              <a:spcBef>
                <a:spcPts val="0"/>
              </a:spcBef>
              <a:spcAft>
                <a:spcPts val="0"/>
              </a:spcAft>
              <a:defRPr/>
            </a:pPr>
            <a:r>
              <a:rPr lang="tr-TR" sz="3200" kern="0" dirty="0">
                <a:solidFill>
                  <a:srgbClr val="BBE0E3">
                    <a:lumMod val="25000"/>
                  </a:srgbClr>
                </a:solidFill>
                <a:effectLst>
                  <a:outerShdw blurRad="38100" dist="38100" dir="2700000" algn="tl">
                    <a:srgbClr val="000000">
                      <a:alpha val="43137"/>
                    </a:srgbClr>
                  </a:outerShdw>
                </a:effectLst>
                <a:latin typeface="Calibri" pitchFamily="34" charset="0"/>
              </a:rPr>
              <a:t>Prof. Dr. </a:t>
            </a:r>
            <a:r>
              <a:rPr lang="tr-TR" sz="3200" kern="0" dirty="0" err="1">
                <a:solidFill>
                  <a:srgbClr val="BBE0E3">
                    <a:lumMod val="25000"/>
                  </a:srgbClr>
                </a:solidFill>
                <a:effectLst>
                  <a:outerShdw blurRad="38100" dist="38100" dir="2700000" algn="tl">
                    <a:srgbClr val="000000">
                      <a:alpha val="43137"/>
                    </a:srgbClr>
                  </a:outerShdw>
                </a:effectLst>
                <a:latin typeface="Calibri" pitchFamily="34" charset="0"/>
              </a:rPr>
              <a:t>Sirel</a:t>
            </a:r>
            <a:r>
              <a:rPr lang="tr-TR" sz="3200" kern="0" dirty="0">
                <a:solidFill>
                  <a:srgbClr val="BBE0E3">
                    <a:lumMod val="25000"/>
                  </a:srgbClr>
                </a:solidFill>
                <a:effectLst>
                  <a:outerShdw blurRad="38100" dist="38100" dir="2700000" algn="tl">
                    <a:srgbClr val="000000">
                      <a:alpha val="43137"/>
                    </a:srgbClr>
                  </a:outerShdw>
                </a:effectLst>
                <a:latin typeface="Calibri" pitchFamily="34" charset="0"/>
              </a:rPr>
              <a:t> Karakaş</a:t>
            </a:r>
          </a:p>
          <a:p>
            <a:pPr marL="342900" indent="-342900" algn="ctr" fontAlgn="auto">
              <a:spcBef>
                <a:spcPts val="0"/>
              </a:spcBef>
              <a:spcAft>
                <a:spcPts val="0"/>
              </a:spcAft>
              <a:buClr>
                <a:schemeClr val="accent5">
                  <a:lumMod val="75000"/>
                </a:schemeClr>
              </a:buClr>
              <a:buFont typeface="Wingdings" pitchFamily="2" charset="2"/>
              <a:buChar char="v"/>
              <a:defRPr/>
            </a:pPr>
            <a:r>
              <a:rPr lang="en-US" sz="2000" kern="0" dirty="0" err="1">
                <a:solidFill>
                  <a:srgbClr val="BBE0E3">
                    <a:lumMod val="25000"/>
                  </a:srgbClr>
                </a:solidFill>
                <a:effectLst>
                  <a:outerShdw blurRad="38100" dist="38100" dir="2700000" algn="tl">
                    <a:srgbClr val="000000">
                      <a:alpha val="43137"/>
                    </a:srgbClr>
                  </a:outerShdw>
                </a:effectLst>
                <a:latin typeface="Calibri" pitchFamily="34" charset="0"/>
              </a:rPr>
              <a:t>Doğuş</a:t>
            </a:r>
            <a:r>
              <a:rPr lang="en-US" sz="2000" kern="0" dirty="0">
                <a:solidFill>
                  <a:srgbClr val="BBE0E3">
                    <a:lumMod val="25000"/>
                  </a:srgbClr>
                </a:solidFill>
                <a:effectLst>
                  <a:outerShdw blurRad="38100" dist="38100" dir="2700000" algn="tl">
                    <a:srgbClr val="000000">
                      <a:alpha val="43137"/>
                    </a:srgbClr>
                  </a:outerShdw>
                </a:effectLst>
                <a:latin typeface="Calibri" pitchFamily="34" charset="0"/>
              </a:rPr>
              <a:t> </a:t>
            </a:r>
            <a:r>
              <a:rPr lang="en-US" sz="2000" kern="0" dirty="0" err="1">
                <a:solidFill>
                  <a:srgbClr val="BBE0E3">
                    <a:lumMod val="25000"/>
                  </a:srgbClr>
                </a:solidFill>
                <a:effectLst>
                  <a:outerShdw blurRad="38100" dist="38100" dir="2700000" algn="tl">
                    <a:srgbClr val="000000">
                      <a:alpha val="43137"/>
                    </a:srgbClr>
                  </a:outerShdw>
                </a:effectLst>
                <a:latin typeface="Calibri" pitchFamily="34" charset="0"/>
              </a:rPr>
              <a:t>Üniversitesi</a:t>
            </a:r>
            <a:r>
              <a:rPr lang="tr-TR" sz="2000" kern="0" dirty="0">
                <a:solidFill>
                  <a:srgbClr val="BBE0E3">
                    <a:lumMod val="25000"/>
                  </a:srgbClr>
                </a:solidFill>
                <a:effectLst>
                  <a:outerShdw blurRad="38100" dist="38100" dir="2700000" algn="tl">
                    <a:srgbClr val="000000">
                      <a:alpha val="43137"/>
                    </a:srgbClr>
                  </a:outerShdw>
                </a:effectLst>
                <a:latin typeface="Calibri" pitchFamily="34" charset="0"/>
              </a:rPr>
              <a:t> Psikoloji Bölümü</a:t>
            </a:r>
          </a:p>
          <a:p>
            <a:pPr marL="342900" indent="-342900" algn="ctr" fontAlgn="auto">
              <a:spcBef>
                <a:spcPts val="0"/>
              </a:spcBef>
              <a:spcAft>
                <a:spcPts val="0"/>
              </a:spcAft>
              <a:buClr>
                <a:schemeClr val="accent5">
                  <a:lumMod val="75000"/>
                </a:schemeClr>
              </a:buClr>
              <a:buFont typeface="Wingdings" pitchFamily="2" charset="2"/>
              <a:buChar char="v"/>
              <a:defRPr/>
            </a:pPr>
            <a:r>
              <a:rPr kumimoji="0" lang="tr-TR" sz="2000" b="0" i="0" u="none" strike="noStrike" kern="1200" cap="none" spc="0" normalizeH="0" baseline="0" noProof="0" dirty="0">
                <a:ln>
                  <a:noFill/>
                </a:ln>
                <a:solidFill>
                  <a:prstClr val="black">
                    <a:lumMod val="75000"/>
                    <a:lumOff val="25000"/>
                  </a:prst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Prof. Dr. </a:t>
            </a:r>
            <a:r>
              <a:rPr kumimoji="0" lang="tr-TR" sz="2000" b="0" i="0" u="none" strike="noStrike" kern="1200" cap="none" spc="0" normalizeH="0" baseline="0" noProof="0" dirty="0" err="1">
                <a:ln>
                  <a:noFill/>
                </a:ln>
                <a:solidFill>
                  <a:prstClr val="black">
                    <a:lumMod val="75000"/>
                    <a:lumOff val="25000"/>
                  </a:prst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Sirel</a:t>
            </a:r>
            <a:r>
              <a:rPr kumimoji="0" lang="tr-TR" sz="2000" b="0" i="0" u="none" strike="noStrike" kern="1200" cap="none" spc="0" normalizeH="0" baseline="0" noProof="0" dirty="0">
                <a:ln>
                  <a:noFill/>
                </a:ln>
                <a:solidFill>
                  <a:prstClr val="black">
                    <a:lumMod val="75000"/>
                    <a:lumOff val="25000"/>
                  </a:prst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 Karakaş </a:t>
            </a:r>
            <a:r>
              <a:rPr kumimoji="0" lang="tr-TR" sz="2000" b="0" i="0" u="none" strike="noStrike" kern="1200" cap="none" spc="0" normalizeH="0" baseline="0" noProof="0" dirty="0" err="1">
                <a:ln>
                  <a:noFill/>
                </a:ln>
                <a:solidFill>
                  <a:prstClr val="black">
                    <a:lumMod val="75000"/>
                    <a:lumOff val="25000"/>
                  </a:prst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Neurometrika</a:t>
            </a:r>
            <a:r>
              <a:rPr kumimoji="0" lang="tr-TR" sz="2000" b="0" i="0" u="none" strike="noStrike" kern="1200" cap="none" spc="0" normalizeH="0" baseline="0" noProof="0" dirty="0">
                <a:ln>
                  <a:noFill/>
                </a:ln>
                <a:solidFill>
                  <a:prstClr val="black">
                    <a:lumMod val="75000"/>
                    <a:lumOff val="25000"/>
                  </a:prst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 - ED/AG</a:t>
            </a:r>
            <a:r>
              <a:rPr kumimoji="0" lang="tr-TR" sz="2000" b="0" i="0" u="none" strike="noStrike" kern="0" cap="none" spc="0" normalizeH="0" baseline="0" noProof="0" dirty="0">
                <a:ln>
                  <a:noFill/>
                </a:ln>
                <a:solidFill>
                  <a:prstClr val="black">
                    <a:lumMod val="75000"/>
                    <a:lumOff val="25000"/>
                  </a:prst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a:t>
            </a:r>
            <a:endParaRPr kumimoji="0" lang="en-US" sz="2000" b="0" i="0" u="none" strike="noStrike" kern="0" cap="none" spc="0" normalizeH="0" baseline="0" noProof="0" dirty="0">
              <a:ln>
                <a:noFill/>
              </a:ln>
              <a:solidFill>
                <a:prstClr val="black">
                  <a:lumMod val="75000"/>
                  <a:lumOff val="25000"/>
                </a:prst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a:p>
            <a:pPr marL="342900" indent="-342900" algn="ctr" fontAlgn="auto">
              <a:spcBef>
                <a:spcPts val="0"/>
              </a:spcBef>
              <a:spcAft>
                <a:spcPts val="0"/>
              </a:spcAft>
              <a:buClr>
                <a:schemeClr val="accent5">
                  <a:lumMod val="75000"/>
                </a:schemeClr>
              </a:buClr>
              <a:buFont typeface="Wingdings" pitchFamily="2" charset="2"/>
              <a:buChar char="v"/>
              <a:defRPr/>
            </a:pPr>
            <a:r>
              <a:rPr lang="tr-TR" sz="2000" kern="0" dirty="0">
                <a:solidFill>
                  <a:srgbClr val="BBE0E3">
                    <a:lumMod val="25000"/>
                  </a:srgbClr>
                </a:solidFill>
                <a:effectLst>
                  <a:outerShdw blurRad="38100" dist="38100" dir="2700000" algn="tl">
                    <a:srgbClr val="000000">
                      <a:alpha val="43137"/>
                    </a:srgbClr>
                  </a:outerShdw>
                </a:effectLst>
                <a:latin typeface="Calibri" pitchFamily="34" charset="0"/>
              </a:rPr>
              <a:t>Psikofizyoloji ve Nöropsikoloji Derneği Başkanı (International </a:t>
            </a:r>
            <a:r>
              <a:rPr lang="tr-TR" sz="2000" kern="0" dirty="0" err="1">
                <a:solidFill>
                  <a:srgbClr val="BBE0E3">
                    <a:lumMod val="25000"/>
                  </a:srgbClr>
                </a:solidFill>
                <a:effectLst>
                  <a:outerShdw blurRad="38100" dist="38100" dir="2700000" algn="tl">
                    <a:srgbClr val="000000">
                      <a:alpha val="43137"/>
                    </a:srgbClr>
                  </a:outerShdw>
                </a:effectLst>
                <a:latin typeface="Calibri" pitchFamily="34" charset="0"/>
              </a:rPr>
              <a:t>Organisation</a:t>
            </a:r>
            <a:r>
              <a:rPr lang="tr-TR" sz="2000" kern="0" dirty="0">
                <a:solidFill>
                  <a:srgbClr val="BBE0E3">
                    <a:lumMod val="25000"/>
                  </a:srgbClr>
                </a:solidFill>
                <a:effectLst>
                  <a:outerShdw blurRad="38100" dist="38100" dir="2700000" algn="tl">
                    <a:srgbClr val="000000">
                      <a:alpha val="43137"/>
                    </a:srgbClr>
                  </a:outerShdw>
                </a:effectLst>
                <a:latin typeface="Calibri" pitchFamily="34" charset="0"/>
              </a:rPr>
              <a:t> of </a:t>
            </a:r>
            <a:r>
              <a:rPr lang="tr-TR" sz="2000" kern="0" dirty="0" err="1">
                <a:solidFill>
                  <a:srgbClr val="BBE0E3">
                    <a:lumMod val="25000"/>
                  </a:srgbClr>
                </a:solidFill>
                <a:effectLst>
                  <a:outerShdw blurRad="38100" dist="38100" dir="2700000" algn="tl">
                    <a:srgbClr val="000000">
                      <a:alpha val="43137"/>
                    </a:srgbClr>
                  </a:outerShdw>
                </a:effectLst>
                <a:latin typeface="Calibri" pitchFamily="34" charset="0"/>
              </a:rPr>
              <a:t>Psychophysiology’e</a:t>
            </a:r>
            <a:r>
              <a:rPr lang="tr-TR" sz="2000" kern="0" dirty="0">
                <a:solidFill>
                  <a:srgbClr val="BBE0E3">
                    <a:lumMod val="25000"/>
                  </a:srgbClr>
                </a:solidFill>
                <a:effectLst>
                  <a:outerShdw blurRad="38100" dist="38100" dir="2700000" algn="tl">
                    <a:srgbClr val="000000">
                      <a:alpha val="43137"/>
                    </a:srgbClr>
                  </a:outerShdw>
                </a:effectLst>
                <a:latin typeface="Calibri" pitchFamily="34" charset="0"/>
              </a:rPr>
              <a:t> </a:t>
            </a:r>
            <a:r>
              <a:rPr lang="tr-TR" sz="2000" kern="0" dirty="0" err="1">
                <a:solidFill>
                  <a:srgbClr val="BBE0E3">
                    <a:lumMod val="25000"/>
                  </a:srgbClr>
                </a:solidFill>
                <a:effectLst>
                  <a:outerShdw blurRad="38100" dist="38100" dir="2700000" algn="tl">
                    <a:srgbClr val="000000">
                      <a:alpha val="43137"/>
                    </a:srgbClr>
                  </a:outerShdw>
                </a:effectLst>
                <a:latin typeface="Calibri" pitchFamily="34" charset="0"/>
              </a:rPr>
              <a:t>affiliye</a:t>
            </a:r>
            <a:r>
              <a:rPr lang="tr-TR" sz="2000" kern="0" dirty="0">
                <a:solidFill>
                  <a:srgbClr val="BBE0E3">
                    <a:lumMod val="25000"/>
                  </a:srgbClr>
                </a:solidFill>
                <a:effectLst>
                  <a:outerShdw blurRad="38100" dist="38100" dir="2700000" algn="tl">
                    <a:srgbClr val="000000">
                      <a:alpha val="43137"/>
                    </a:srgbClr>
                  </a:outerShdw>
                </a:effectLst>
                <a:latin typeface="Calibri" pitchFamily="34" charset="0"/>
              </a:rPr>
              <a:t> kuruluş)</a:t>
            </a:r>
            <a:endParaRPr lang="en-US" sz="2000" kern="0" dirty="0">
              <a:solidFill>
                <a:srgbClr val="BBE0E3">
                  <a:lumMod val="25000"/>
                </a:srgbClr>
              </a:solidFill>
              <a:effectLst>
                <a:outerShdw blurRad="38100" dist="38100" dir="2700000" algn="tl">
                  <a:srgbClr val="000000">
                    <a:alpha val="43137"/>
                  </a:srgbClr>
                </a:outerShdw>
              </a:effectLst>
              <a:latin typeface="Calibri" pitchFamily="34" charset="0"/>
            </a:endParaRPr>
          </a:p>
        </p:txBody>
      </p:sp>
      <p:pic>
        <p:nvPicPr>
          <p:cNvPr id="5" name="Resim 6">
            <a:extLst>
              <a:ext uri="{FF2B5EF4-FFF2-40B4-BE49-F238E27FC236}">
                <a16:creationId xmlns:a16="http://schemas.microsoft.com/office/drawing/2014/main" id="{2E32C655-3BCE-D7D8-C727-454987FC94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3328" y="166688"/>
            <a:ext cx="1589151" cy="15519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4"/>
          <p:cNvGraphicFramePr>
            <a:graphicFrameLocks noChangeAspect="1"/>
          </p:cNvGraphicFramePr>
          <p:nvPr>
            <p:extLst>
              <p:ext uri="{D42A27DB-BD31-4B8C-83A1-F6EECF244321}">
                <p14:modId xmlns:p14="http://schemas.microsoft.com/office/powerpoint/2010/main" val="2380088271"/>
              </p:ext>
            </p:extLst>
          </p:nvPr>
        </p:nvGraphicFramePr>
        <p:xfrm>
          <a:off x="107504" y="1052736"/>
          <a:ext cx="8856984" cy="5674587"/>
        </p:xfrm>
        <a:graphic>
          <a:graphicData uri="http://schemas.openxmlformats.org/presentationml/2006/ole">
            <mc:AlternateContent xmlns:mc="http://schemas.openxmlformats.org/markup-compatibility/2006">
              <mc:Choice xmlns:v="urn:schemas-microsoft-com:vml" Requires="v">
                <p:oleObj name="Bitmap Image" r:id="rId2" imgW="11076190" imgH="7306695" progId="Paint.Picture">
                  <p:embed/>
                </p:oleObj>
              </mc:Choice>
              <mc:Fallback>
                <p:oleObj name="Bitmap Image" r:id="rId2" imgW="11076190" imgH="7306695" progId="Paint.Picture">
                  <p:embed/>
                  <p:pic>
                    <p:nvPicPr>
                      <p:cNvPr id="0" name=""/>
                      <p:cNvPicPr>
                        <a:picLocks noChangeAspect="1" noChangeArrowheads="1"/>
                      </p:cNvPicPr>
                      <p:nvPr/>
                    </p:nvPicPr>
                    <p:blipFill>
                      <a:blip r:embed="rId3">
                        <a:lum bright="-12000" contrast="30000"/>
                        <a:extLst>
                          <a:ext uri="{28A0092B-C50C-407E-A947-70E740481C1C}">
                            <a14:useLocalDpi xmlns:a14="http://schemas.microsoft.com/office/drawing/2010/main" val="0"/>
                          </a:ext>
                        </a:extLst>
                      </a:blip>
                      <a:srcRect/>
                      <a:stretch>
                        <a:fillRect/>
                      </a:stretch>
                    </p:blipFill>
                    <p:spPr bwMode="auto">
                      <a:xfrm>
                        <a:off x="107504" y="1052736"/>
                        <a:ext cx="8856984" cy="5674587"/>
                      </a:xfrm>
                      <a:prstGeom prst="rect">
                        <a:avLst/>
                      </a:prstGeom>
                      <a:solidFill>
                        <a:schemeClr val="accent2">
                          <a:lumMod val="20000"/>
                          <a:lumOff val="80000"/>
                        </a:schemeClr>
                      </a:solidFill>
                      <a:ln w="28575">
                        <a:solidFill>
                          <a:schemeClr val="accent2">
                            <a:lumMod val="75000"/>
                          </a:schemeClr>
                        </a:solidFill>
                      </a:ln>
                      <a:effectLst/>
                    </p:spPr>
                  </p:pic>
                </p:oleObj>
              </mc:Fallback>
            </mc:AlternateContent>
          </a:graphicData>
        </a:graphic>
      </p:graphicFrame>
      <p:sp>
        <p:nvSpPr>
          <p:cNvPr id="3" name="Rectangle 5"/>
          <p:cNvSpPr>
            <a:spLocks noChangeArrowheads="1"/>
          </p:cNvSpPr>
          <p:nvPr/>
        </p:nvSpPr>
        <p:spPr bwMode="auto">
          <a:xfrm>
            <a:off x="76200" y="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tr-TR" sz="1400" dirty="0">
              <a:solidFill>
                <a:srgbClr val="808080"/>
              </a:solidFill>
              <a:latin typeface="Tahoma" pitchFamily="34" charset="0"/>
            </a:endParaRPr>
          </a:p>
          <a:p>
            <a:endParaRPr lang="en-US" sz="1400" dirty="0">
              <a:solidFill>
                <a:srgbClr val="808080"/>
              </a:solidFill>
              <a:latin typeface="Tahoma" pitchFamily="34" charset="0"/>
            </a:endParaRPr>
          </a:p>
        </p:txBody>
      </p:sp>
      <p:sp>
        <p:nvSpPr>
          <p:cNvPr id="4" name="Rectangle 6"/>
          <p:cNvSpPr>
            <a:spLocks noChangeArrowheads="1"/>
          </p:cNvSpPr>
          <p:nvPr/>
        </p:nvSpPr>
        <p:spPr bwMode="auto">
          <a:xfrm>
            <a:off x="434752" y="3789040"/>
            <a:ext cx="1472952" cy="1015663"/>
          </a:xfrm>
          <a:prstGeom prst="rect">
            <a:avLst/>
          </a:prstGeom>
          <a:solidFill>
            <a:srgbClr val="FFBEAF"/>
          </a:solidFill>
          <a:ln w="9525">
            <a:solidFill>
              <a:srgbClr val="5028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tr-TR" sz="1500" b="1" dirty="0">
                <a:solidFill>
                  <a:srgbClr val="CC3300"/>
                </a:solidFill>
                <a:latin typeface="Comic Sans MS" pitchFamily="66" charset="0"/>
                <a:cs typeface="Times New Roman" pitchFamily="18" charset="0"/>
              </a:rPr>
              <a:t>İnsanda </a:t>
            </a:r>
          </a:p>
          <a:p>
            <a:r>
              <a:rPr lang="tr-TR" sz="1500" b="1" dirty="0">
                <a:solidFill>
                  <a:srgbClr val="CC3300"/>
                </a:solidFill>
                <a:latin typeface="Comic Sans MS" pitchFamily="66" charset="0"/>
                <a:cs typeface="Times New Roman" pitchFamily="18" charset="0"/>
              </a:rPr>
              <a:t>Bilgi </a:t>
            </a:r>
            <a:r>
              <a:rPr lang="tr-TR" sz="1500" b="1" dirty="0">
                <a:solidFill>
                  <a:srgbClr val="CC3300"/>
                </a:solidFill>
                <a:latin typeface="Comic Sans MS" pitchFamily="66" charset="0"/>
              </a:rPr>
              <a:t>İş</a:t>
            </a:r>
            <a:r>
              <a:rPr lang="tr-TR" sz="1500" b="1" dirty="0">
                <a:solidFill>
                  <a:srgbClr val="CC3300"/>
                </a:solidFill>
                <a:latin typeface="Comic Sans MS" pitchFamily="66" charset="0"/>
                <a:cs typeface="Times New Roman" pitchFamily="18" charset="0"/>
              </a:rPr>
              <a:t>lemleme Modeli</a:t>
            </a:r>
          </a:p>
        </p:txBody>
      </p:sp>
      <p:sp>
        <p:nvSpPr>
          <p:cNvPr id="5" name="Rectangle 4"/>
          <p:cNvSpPr/>
          <p:nvPr/>
        </p:nvSpPr>
        <p:spPr>
          <a:xfrm>
            <a:off x="73024" y="116632"/>
            <a:ext cx="9035480" cy="830997"/>
          </a:xfrm>
          <a:prstGeom prst="rect">
            <a:avLst/>
          </a:prstGeom>
          <a:ln>
            <a:solidFill>
              <a:schemeClr val="tx1"/>
            </a:solidFill>
          </a:ln>
        </p:spPr>
        <p:style>
          <a:lnRef idx="1">
            <a:schemeClr val="dk1"/>
          </a:lnRef>
          <a:fillRef idx="2">
            <a:schemeClr val="dk1"/>
          </a:fillRef>
          <a:effectRef idx="1">
            <a:schemeClr val="dk1"/>
          </a:effectRef>
          <a:fontRef idx="minor">
            <a:schemeClr val="dk1"/>
          </a:fontRef>
        </p:style>
        <p:txBody>
          <a:bodyPr wrap="square">
            <a:spAutoFit/>
          </a:bodyPr>
          <a:lstStyle/>
          <a:p>
            <a:pPr marL="171450" marR="0" lvl="0" indent="-171450" algn="just" defTabSz="914400" eaLnBrk="1" fontAlgn="auto" latinLnBrk="0" hangingPunct="1">
              <a:lnSpc>
                <a:spcPct val="100000"/>
              </a:lnSpc>
              <a:spcBef>
                <a:spcPts val="0"/>
              </a:spcBef>
              <a:spcAft>
                <a:spcPts val="0"/>
              </a:spcAft>
              <a:buClrTx/>
              <a:buSzTx/>
              <a:buFont typeface="Wingdings" pitchFamily="2" charset="2"/>
              <a:buChar char="§"/>
              <a:tabLst/>
              <a:defRPr/>
            </a:pPr>
            <a:r>
              <a:rPr kumimoji="0" lang="en-US" sz="1200" b="0" i="0" u="none" strike="noStrike" kern="0" cap="none" spc="0" normalizeH="0" baseline="0" noProof="0" dirty="0" err="1">
                <a:ln>
                  <a:noFill/>
                </a:ln>
                <a:solidFill>
                  <a:srgbClr val="000000">
                    <a:lumMod val="75000"/>
                    <a:lumOff val="25000"/>
                  </a:srgbClr>
                </a:solidFill>
                <a:effectLst/>
                <a:uLnTx/>
                <a:uFillTx/>
                <a:latin typeface="Calibri" panose="020F0502020204030204" pitchFamily="34" charset="0"/>
                <a:ea typeface="Times New Roman"/>
                <a:cs typeface="Calibri" panose="020F0502020204030204" pitchFamily="34" charset="0"/>
              </a:rPr>
              <a:t>Karakaş</a:t>
            </a:r>
            <a:r>
              <a:rPr kumimoji="0" lang="en-US" sz="1200" b="0" i="0" u="none" strike="noStrike" kern="0" cap="none" spc="0" normalizeH="0" baseline="0" noProof="0" dirty="0">
                <a:ln>
                  <a:noFill/>
                </a:ln>
                <a:solidFill>
                  <a:srgbClr val="000000">
                    <a:lumMod val="75000"/>
                    <a:lumOff val="25000"/>
                  </a:srgbClr>
                </a:solidFill>
                <a:effectLst/>
                <a:uLnTx/>
                <a:uFillTx/>
                <a:latin typeface="Calibri" panose="020F0502020204030204" pitchFamily="34" charset="0"/>
                <a:ea typeface="Times New Roman"/>
                <a:cs typeface="Calibri" panose="020F0502020204030204" pitchFamily="34" charset="0"/>
              </a:rPr>
              <a:t>, S. (2008). </a:t>
            </a:r>
            <a:r>
              <a:rPr kumimoji="0" lang="en-US" sz="1200" b="0" i="0" u="none" strike="noStrike" kern="0" cap="none" spc="0" normalizeH="0" baseline="0" noProof="0" dirty="0" err="1">
                <a:ln>
                  <a:noFill/>
                </a:ln>
                <a:solidFill>
                  <a:srgbClr val="000000">
                    <a:lumMod val="75000"/>
                    <a:lumOff val="25000"/>
                  </a:srgbClr>
                </a:solidFill>
                <a:effectLst/>
                <a:uLnTx/>
                <a:uFillTx/>
                <a:latin typeface="Calibri" panose="020F0502020204030204" pitchFamily="34" charset="0"/>
                <a:ea typeface="Times New Roman"/>
                <a:cs typeface="Calibri" panose="020F0502020204030204" pitchFamily="34" charset="0"/>
              </a:rPr>
              <a:t>Kognitif</a:t>
            </a:r>
            <a:r>
              <a:rPr kumimoji="0" lang="en-US" sz="1200" b="0" i="0" u="none" strike="noStrike" kern="0" cap="none" spc="0" normalizeH="0" baseline="0" noProof="0" dirty="0">
                <a:ln>
                  <a:noFill/>
                </a:ln>
                <a:solidFill>
                  <a:srgbClr val="000000">
                    <a:lumMod val="75000"/>
                    <a:lumOff val="25000"/>
                  </a:srgbClr>
                </a:solidFill>
                <a:effectLst/>
                <a:uLnTx/>
                <a:uFillTx/>
                <a:latin typeface="Calibri" panose="020F0502020204030204" pitchFamily="34" charset="0"/>
                <a:ea typeface="Times New Roman"/>
                <a:cs typeface="Calibri" panose="020F0502020204030204" pitchFamily="34" charset="0"/>
              </a:rPr>
              <a:t> </a:t>
            </a:r>
            <a:r>
              <a:rPr kumimoji="0" lang="en-US" sz="1200" b="0" i="0" u="none" strike="noStrike" kern="0" cap="none" spc="0" normalizeH="0" baseline="0" noProof="0" dirty="0" err="1">
                <a:ln>
                  <a:noFill/>
                </a:ln>
                <a:solidFill>
                  <a:srgbClr val="000000">
                    <a:lumMod val="75000"/>
                    <a:lumOff val="25000"/>
                  </a:srgbClr>
                </a:solidFill>
                <a:effectLst/>
                <a:uLnTx/>
                <a:uFillTx/>
                <a:latin typeface="Calibri" panose="020F0502020204030204" pitchFamily="34" charset="0"/>
                <a:ea typeface="Times New Roman"/>
                <a:cs typeface="Calibri" panose="020F0502020204030204" pitchFamily="34" charset="0"/>
              </a:rPr>
              <a:t>nörobilimde</a:t>
            </a:r>
            <a:r>
              <a:rPr kumimoji="0" lang="en-US" sz="1200" b="0" i="0" u="none" strike="noStrike" kern="0" cap="none" spc="0" normalizeH="0" baseline="0" noProof="0" dirty="0">
                <a:ln>
                  <a:noFill/>
                </a:ln>
                <a:solidFill>
                  <a:srgbClr val="000000">
                    <a:lumMod val="75000"/>
                    <a:lumOff val="25000"/>
                  </a:srgbClr>
                </a:solidFill>
                <a:effectLst/>
                <a:uLnTx/>
                <a:uFillTx/>
                <a:latin typeface="Calibri" panose="020F0502020204030204" pitchFamily="34" charset="0"/>
                <a:ea typeface="Times New Roman"/>
                <a:cs typeface="Calibri" panose="020F0502020204030204" pitchFamily="34" charset="0"/>
              </a:rPr>
              <a:t> </a:t>
            </a:r>
            <a:r>
              <a:rPr kumimoji="0" lang="en-US" sz="1200" b="0" i="0" u="none" strike="noStrike" kern="0" cap="none" spc="0" normalizeH="0" baseline="0" noProof="0" dirty="0" err="1">
                <a:ln>
                  <a:noFill/>
                </a:ln>
                <a:solidFill>
                  <a:srgbClr val="000000">
                    <a:lumMod val="75000"/>
                    <a:lumOff val="25000"/>
                  </a:srgbClr>
                </a:solidFill>
                <a:effectLst/>
                <a:uLnTx/>
                <a:uFillTx/>
                <a:latin typeface="Calibri" panose="020F0502020204030204" pitchFamily="34" charset="0"/>
                <a:ea typeface="Times New Roman"/>
                <a:cs typeface="Calibri" panose="020F0502020204030204" pitchFamily="34" charset="0"/>
              </a:rPr>
              <a:t>açıklamalar</a:t>
            </a:r>
            <a:r>
              <a:rPr kumimoji="0" lang="en-US" sz="1200" b="0" i="0" u="none" strike="noStrike" kern="0" cap="none" spc="0" normalizeH="0" baseline="0" noProof="0" dirty="0">
                <a:ln>
                  <a:noFill/>
                </a:ln>
                <a:solidFill>
                  <a:srgbClr val="000000">
                    <a:lumMod val="75000"/>
                    <a:lumOff val="25000"/>
                  </a:srgbClr>
                </a:solidFill>
                <a:effectLst/>
                <a:uLnTx/>
                <a:uFillTx/>
                <a:latin typeface="Calibri" panose="020F0502020204030204" pitchFamily="34" charset="0"/>
                <a:ea typeface="Times New Roman"/>
                <a:cs typeface="Calibri" panose="020F0502020204030204" pitchFamily="34" charset="0"/>
              </a:rPr>
              <a:t>: </a:t>
            </a:r>
            <a:r>
              <a:rPr kumimoji="0" lang="en-US" sz="1200" b="0" i="0" u="none" strike="noStrike" kern="0" cap="none" spc="0" normalizeH="0" baseline="0" noProof="0" dirty="0" err="1">
                <a:ln>
                  <a:noFill/>
                </a:ln>
                <a:solidFill>
                  <a:srgbClr val="000000">
                    <a:lumMod val="75000"/>
                    <a:lumOff val="25000"/>
                  </a:srgbClr>
                </a:solidFill>
                <a:effectLst/>
                <a:uLnTx/>
                <a:uFillTx/>
                <a:latin typeface="Calibri" panose="020F0502020204030204" pitchFamily="34" charset="0"/>
                <a:ea typeface="Times New Roman"/>
                <a:cs typeface="Calibri" panose="020F0502020204030204" pitchFamily="34" charset="0"/>
              </a:rPr>
              <a:t>Kuram</a:t>
            </a:r>
            <a:r>
              <a:rPr kumimoji="0" lang="en-US" sz="1200" b="0" i="0" u="none" strike="noStrike" kern="0" cap="none" spc="0" normalizeH="0" baseline="0" noProof="0" dirty="0">
                <a:ln>
                  <a:noFill/>
                </a:ln>
                <a:solidFill>
                  <a:srgbClr val="000000">
                    <a:lumMod val="75000"/>
                    <a:lumOff val="25000"/>
                  </a:srgbClr>
                </a:solidFill>
                <a:effectLst/>
                <a:uLnTx/>
                <a:uFillTx/>
                <a:latin typeface="Calibri" panose="020F0502020204030204" pitchFamily="34" charset="0"/>
                <a:ea typeface="Times New Roman"/>
                <a:cs typeface="Calibri" panose="020F0502020204030204" pitchFamily="34" charset="0"/>
              </a:rPr>
              <a:t> </a:t>
            </a:r>
            <a:r>
              <a:rPr kumimoji="0" lang="en-US" sz="1200" b="0" i="0" u="none" strike="noStrike" kern="0" cap="none" spc="0" normalizeH="0" baseline="0" noProof="0" dirty="0" err="1">
                <a:ln>
                  <a:noFill/>
                </a:ln>
                <a:solidFill>
                  <a:srgbClr val="000000">
                    <a:lumMod val="75000"/>
                    <a:lumOff val="25000"/>
                  </a:srgbClr>
                </a:solidFill>
                <a:effectLst/>
                <a:uLnTx/>
                <a:uFillTx/>
                <a:latin typeface="Calibri" panose="020F0502020204030204" pitchFamily="34" charset="0"/>
                <a:ea typeface="Times New Roman"/>
                <a:cs typeface="Calibri" panose="020F0502020204030204" pitchFamily="34" charset="0"/>
              </a:rPr>
              <a:t>ve</a:t>
            </a:r>
            <a:r>
              <a:rPr kumimoji="0" lang="en-US" sz="1200" b="0" i="0" u="none" strike="noStrike" kern="0" cap="none" spc="0" normalizeH="0" baseline="0" noProof="0" dirty="0">
                <a:ln>
                  <a:noFill/>
                </a:ln>
                <a:solidFill>
                  <a:srgbClr val="000000">
                    <a:lumMod val="75000"/>
                    <a:lumOff val="25000"/>
                  </a:srgbClr>
                </a:solidFill>
                <a:effectLst/>
                <a:uLnTx/>
                <a:uFillTx/>
                <a:latin typeface="Calibri" panose="020F0502020204030204" pitchFamily="34" charset="0"/>
                <a:ea typeface="Times New Roman"/>
                <a:cs typeface="Calibri" panose="020F0502020204030204" pitchFamily="34" charset="0"/>
              </a:rPr>
              <a:t> </a:t>
            </a:r>
            <a:r>
              <a:rPr kumimoji="0" lang="en-US" sz="1200" b="0" i="0" u="none" strike="noStrike" kern="0" cap="none" spc="0" normalizeH="0" baseline="0" noProof="0" dirty="0" err="1">
                <a:ln>
                  <a:noFill/>
                </a:ln>
                <a:solidFill>
                  <a:srgbClr val="000000">
                    <a:lumMod val="75000"/>
                    <a:lumOff val="25000"/>
                  </a:srgbClr>
                </a:solidFill>
                <a:effectLst/>
                <a:uLnTx/>
                <a:uFillTx/>
                <a:latin typeface="Calibri" panose="020F0502020204030204" pitchFamily="34" charset="0"/>
                <a:ea typeface="Times New Roman"/>
                <a:cs typeface="Calibri" panose="020F0502020204030204" pitchFamily="34" charset="0"/>
              </a:rPr>
              <a:t>modeller</a:t>
            </a:r>
            <a:r>
              <a:rPr kumimoji="0" lang="en-US" sz="1200" b="0" i="0" u="none" strike="noStrike" kern="0" cap="none" spc="0" normalizeH="0" baseline="0" noProof="0" dirty="0">
                <a:ln>
                  <a:noFill/>
                </a:ln>
                <a:solidFill>
                  <a:srgbClr val="000000">
                    <a:lumMod val="75000"/>
                    <a:lumOff val="25000"/>
                  </a:srgbClr>
                </a:solidFill>
                <a:effectLst/>
                <a:uLnTx/>
                <a:uFillTx/>
                <a:latin typeface="Calibri" panose="020F0502020204030204" pitchFamily="34" charset="0"/>
                <a:ea typeface="Times New Roman"/>
                <a:cs typeface="Calibri" panose="020F0502020204030204" pitchFamily="34" charset="0"/>
              </a:rPr>
              <a:t> (</a:t>
            </a:r>
            <a:r>
              <a:rPr kumimoji="0" lang="en-US" sz="1200" b="0" i="0" u="none" strike="noStrike" kern="0" cap="none" spc="0" normalizeH="0" baseline="0" noProof="0" dirty="0" err="1">
                <a:ln>
                  <a:noFill/>
                </a:ln>
                <a:solidFill>
                  <a:srgbClr val="000000">
                    <a:lumMod val="75000"/>
                    <a:lumOff val="25000"/>
                  </a:srgbClr>
                </a:solidFill>
                <a:effectLst/>
                <a:uLnTx/>
                <a:uFillTx/>
                <a:latin typeface="Calibri" panose="020F0502020204030204" pitchFamily="34" charset="0"/>
                <a:ea typeface="Times New Roman"/>
                <a:cs typeface="Calibri" panose="020F0502020204030204" pitchFamily="34" charset="0"/>
              </a:rPr>
              <a:t>Bölüm</a:t>
            </a:r>
            <a:r>
              <a:rPr kumimoji="0" lang="en-US" sz="1200" b="0" i="0" u="none" strike="noStrike" kern="0" cap="none" spc="0" normalizeH="0" baseline="0" noProof="0" dirty="0">
                <a:ln>
                  <a:noFill/>
                </a:ln>
                <a:solidFill>
                  <a:srgbClr val="000000">
                    <a:lumMod val="75000"/>
                    <a:lumOff val="25000"/>
                  </a:srgbClr>
                </a:solidFill>
                <a:effectLst/>
                <a:uLnTx/>
                <a:uFillTx/>
                <a:latin typeface="Calibri" panose="020F0502020204030204" pitchFamily="34" charset="0"/>
                <a:ea typeface="Times New Roman"/>
                <a:cs typeface="Calibri" panose="020F0502020204030204" pitchFamily="34" charset="0"/>
              </a:rPr>
              <a:t> 1). S. </a:t>
            </a:r>
            <a:r>
              <a:rPr kumimoji="0" lang="en-US" sz="1200" b="0" i="0" u="none" strike="noStrike" kern="0" cap="none" spc="0" normalizeH="0" baseline="0" noProof="0" dirty="0" err="1">
                <a:ln>
                  <a:noFill/>
                </a:ln>
                <a:solidFill>
                  <a:srgbClr val="000000">
                    <a:lumMod val="75000"/>
                    <a:lumOff val="25000"/>
                  </a:srgbClr>
                </a:solidFill>
                <a:effectLst/>
                <a:uLnTx/>
                <a:uFillTx/>
                <a:latin typeface="Calibri" panose="020F0502020204030204" pitchFamily="34" charset="0"/>
                <a:ea typeface="Times New Roman"/>
                <a:cs typeface="Calibri" panose="020F0502020204030204" pitchFamily="34" charset="0"/>
              </a:rPr>
              <a:t>Karakaş</a:t>
            </a:r>
            <a:r>
              <a:rPr kumimoji="0" lang="en-US" sz="1200" b="0" i="0" u="none" strike="noStrike" kern="0" cap="none" spc="0" normalizeH="0" baseline="0" noProof="0" dirty="0">
                <a:ln>
                  <a:noFill/>
                </a:ln>
                <a:solidFill>
                  <a:srgbClr val="000000">
                    <a:lumMod val="75000"/>
                    <a:lumOff val="25000"/>
                  </a:srgbClr>
                </a:solidFill>
                <a:effectLst/>
                <a:uLnTx/>
                <a:uFillTx/>
                <a:latin typeface="Calibri" panose="020F0502020204030204" pitchFamily="34" charset="0"/>
                <a:ea typeface="Times New Roman"/>
                <a:cs typeface="Calibri" panose="020F0502020204030204" pitchFamily="34" charset="0"/>
              </a:rPr>
              <a:t> (Ed.),  </a:t>
            </a:r>
            <a:r>
              <a:rPr kumimoji="0" lang="en-US" sz="1200" b="0" i="0" u="none" strike="noStrike" kern="0" cap="none" spc="0" normalizeH="0" baseline="0" noProof="0" dirty="0" err="1">
                <a:ln>
                  <a:noFill/>
                </a:ln>
                <a:solidFill>
                  <a:srgbClr val="000000">
                    <a:lumMod val="75000"/>
                    <a:lumOff val="25000"/>
                  </a:srgbClr>
                </a:solidFill>
                <a:effectLst/>
                <a:uLnTx/>
                <a:uFillTx/>
                <a:latin typeface="Calibri" panose="020F0502020204030204" pitchFamily="34" charset="0"/>
                <a:ea typeface="Times New Roman"/>
                <a:cs typeface="Calibri" panose="020F0502020204030204" pitchFamily="34" charset="0"/>
              </a:rPr>
              <a:t>Kognitif</a:t>
            </a:r>
            <a:r>
              <a:rPr kumimoji="0" lang="en-US" sz="1200" b="0" i="0" u="none" strike="noStrike" kern="0" cap="none" spc="0" normalizeH="0" baseline="0" noProof="0" dirty="0">
                <a:ln>
                  <a:noFill/>
                </a:ln>
                <a:solidFill>
                  <a:srgbClr val="000000">
                    <a:lumMod val="75000"/>
                    <a:lumOff val="25000"/>
                  </a:srgbClr>
                </a:solidFill>
                <a:effectLst/>
                <a:uLnTx/>
                <a:uFillTx/>
                <a:latin typeface="Calibri" panose="020F0502020204030204" pitchFamily="34" charset="0"/>
                <a:ea typeface="Times New Roman"/>
                <a:cs typeface="Calibri" panose="020F0502020204030204" pitchFamily="34" charset="0"/>
              </a:rPr>
              <a:t> </a:t>
            </a:r>
            <a:r>
              <a:rPr kumimoji="0" lang="en-US" sz="1200" b="0" i="0" u="none" strike="noStrike" kern="0" cap="none" spc="0" normalizeH="0" baseline="0" noProof="0" dirty="0" err="1">
                <a:ln>
                  <a:noFill/>
                </a:ln>
                <a:solidFill>
                  <a:srgbClr val="000000">
                    <a:lumMod val="75000"/>
                    <a:lumOff val="25000"/>
                  </a:srgbClr>
                </a:solidFill>
                <a:effectLst/>
                <a:uLnTx/>
                <a:uFillTx/>
                <a:latin typeface="Calibri" panose="020F0502020204030204" pitchFamily="34" charset="0"/>
                <a:ea typeface="Times New Roman"/>
                <a:cs typeface="Calibri" panose="020F0502020204030204" pitchFamily="34" charset="0"/>
              </a:rPr>
              <a:t>Nörobiliml</a:t>
            </a:r>
            <a:r>
              <a:rPr kumimoji="0" lang="de-DE" sz="1200" b="0" i="0" u="none" strike="noStrike" kern="0" cap="none" spc="0" normalizeH="0" baseline="0" noProof="0" dirty="0">
                <a:ln>
                  <a:noFill/>
                </a:ln>
                <a:solidFill>
                  <a:srgbClr val="000000">
                    <a:lumMod val="75000"/>
                    <a:lumOff val="25000"/>
                  </a:srgbClr>
                </a:solidFill>
                <a:effectLst/>
                <a:uLnTx/>
                <a:uFillTx/>
                <a:latin typeface="Calibri" panose="020F0502020204030204" pitchFamily="34" charset="0"/>
                <a:ea typeface="Times New Roman"/>
                <a:cs typeface="Calibri" panose="020F0502020204030204" pitchFamily="34" charset="0"/>
              </a:rPr>
              <a:t>er. Ankara: MN Medikal &amp; Nobel. </a:t>
            </a:r>
            <a:endParaRPr kumimoji="0" lang="tr-TR" sz="1200" b="0" i="0" u="none" strike="noStrike" kern="0" cap="none" spc="0" normalizeH="0" baseline="0" noProof="0" dirty="0">
              <a:ln>
                <a:noFill/>
              </a:ln>
              <a:solidFill>
                <a:srgbClr val="000000">
                  <a:lumMod val="75000"/>
                  <a:lumOff val="25000"/>
                </a:srgbClr>
              </a:solidFill>
              <a:effectLst/>
              <a:uLnTx/>
              <a:uFillTx/>
              <a:latin typeface="Calibri" panose="020F0502020204030204" pitchFamily="34" charset="0"/>
              <a:ea typeface="Times New Roman"/>
              <a:cs typeface="Calibri" panose="020F0502020204030204" pitchFamily="34" charset="0"/>
            </a:endParaRPr>
          </a:p>
          <a:p>
            <a:pPr marL="171450" marR="0" lvl="0" indent="-171450" algn="just" defTabSz="914400" eaLnBrk="1" fontAlgn="auto" latinLnBrk="0" hangingPunct="1">
              <a:lnSpc>
                <a:spcPct val="100000"/>
              </a:lnSpc>
              <a:spcBef>
                <a:spcPts val="0"/>
              </a:spcBef>
              <a:spcAft>
                <a:spcPts val="0"/>
              </a:spcAft>
              <a:buClrTx/>
              <a:buSzTx/>
              <a:buFont typeface="Wingdings" pitchFamily="2" charset="2"/>
              <a:buChar char="§"/>
              <a:tabLst/>
              <a:defRPr/>
            </a:pPr>
            <a:r>
              <a:rPr kumimoji="0" lang="en-US" sz="1200" b="0" i="0" u="none" strike="noStrike" kern="0" cap="none" spc="0" normalizeH="0" baseline="0" noProof="0" dirty="0" err="1">
                <a:ln>
                  <a:noFill/>
                </a:ln>
                <a:solidFill>
                  <a:srgbClr val="000000">
                    <a:lumMod val="75000"/>
                    <a:lumOff val="25000"/>
                  </a:srgbClr>
                </a:solidFill>
                <a:effectLst/>
                <a:uLnTx/>
                <a:uFillTx/>
                <a:latin typeface="Calibri" panose="020F0502020204030204" pitchFamily="34" charset="0"/>
                <a:cs typeface="Calibri" panose="020F0502020204030204" pitchFamily="34" charset="0"/>
              </a:rPr>
              <a:t>Karakaş</a:t>
            </a:r>
            <a:r>
              <a:rPr kumimoji="0" lang="en-US" sz="1200" b="0" i="0" u="none" strike="noStrike" kern="0" cap="none" spc="0" normalizeH="0" baseline="0" noProof="0" dirty="0">
                <a:ln>
                  <a:noFill/>
                </a:ln>
                <a:solidFill>
                  <a:srgbClr val="000000">
                    <a:lumMod val="75000"/>
                    <a:lumOff val="25000"/>
                  </a:srgbClr>
                </a:solidFill>
                <a:effectLst/>
                <a:uLnTx/>
                <a:uFillTx/>
                <a:latin typeface="Calibri" panose="020F0502020204030204" pitchFamily="34" charset="0"/>
                <a:cs typeface="Calibri" panose="020F0502020204030204" pitchFamily="34" charset="0"/>
              </a:rPr>
              <a:t>, S. (1997). A descriptive framework for information processing: An integrative approach. In: E. </a:t>
            </a:r>
            <a:r>
              <a:rPr kumimoji="0" lang="en-US" sz="1200" b="0" i="0" u="none" strike="noStrike" kern="0" cap="none" spc="0" normalizeH="0" baseline="0" noProof="0" dirty="0" err="1">
                <a:ln>
                  <a:noFill/>
                </a:ln>
                <a:solidFill>
                  <a:srgbClr val="000000">
                    <a:lumMod val="75000"/>
                    <a:lumOff val="25000"/>
                  </a:srgbClr>
                </a:solidFill>
                <a:effectLst/>
                <a:uLnTx/>
                <a:uFillTx/>
                <a:latin typeface="Calibri" panose="020F0502020204030204" pitchFamily="34" charset="0"/>
                <a:cs typeface="Calibri" panose="020F0502020204030204" pitchFamily="34" charset="0"/>
              </a:rPr>
              <a:t>Başar</a:t>
            </a:r>
            <a:r>
              <a:rPr kumimoji="0" lang="en-US" sz="1200" b="0" i="0" u="none" strike="noStrike" kern="0" cap="none" spc="0" normalizeH="0" baseline="0" noProof="0" dirty="0">
                <a:ln>
                  <a:noFill/>
                </a:ln>
                <a:solidFill>
                  <a:srgbClr val="000000">
                    <a:lumMod val="75000"/>
                    <a:lumOff val="25000"/>
                  </a:srgbClr>
                </a:solidFill>
                <a:effectLst/>
                <a:uLnTx/>
                <a:uFillTx/>
                <a:latin typeface="Calibri" panose="020F0502020204030204" pitchFamily="34" charset="0"/>
                <a:cs typeface="Calibri" panose="020F0502020204030204" pitchFamily="34" charset="0"/>
              </a:rPr>
              <a:t>, R. </a:t>
            </a:r>
            <a:r>
              <a:rPr kumimoji="0" lang="en-US" sz="1200" b="0" i="0" u="none" strike="noStrike" kern="0" cap="none" spc="0" normalizeH="0" baseline="0" noProof="0" dirty="0" err="1">
                <a:ln>
                  <a:noFill/>
                </a:ln>
                <a:solidFill>
                  <a:srgbClr val="000000">
                    <a:lumMod val="75000"/>
                    <a:lumOff val="25000"/>
                  </a:srgbClr>
                </a:solidFill>
                <a:effectLst/>
                <a:uLnTx/>
                <a:uFillTx/>
                <a:latin typeface="Calibri" panose="020F0502020204030204" pitchFamily="34" charset="0"/>
                <a:cs typeface="Calibri" panose="020F0502020204030204" pitchFamily="34" charset="0"/>
              </a:rPr>
              <a:t>Hari</a:t>
            </a:r>
            <a:r>
              <a:rPr kumimoji="0" lang="en-US" sz="1200" b="0" i="0" u="none" strike="noStrike" kern="0" cap="none" spc="0" normalizeH="0" baseline="0" noProof="0" dirty="0">
                <a:ln>
                  <a:noFill/>
                </a:ln>
                <a:solidFill>
                  <a:srgbClr val="000000">
                    <a:lumMod val="75000"/>
                    <a:lumOff val="25000"/>
                  </a:srgbClr>
                </a:solidFill>
                <a:effectLst/>
                <a:uLnTx/>
                <a:uFillTx/>
                <a:latin typeface="Calibri" panose="020F0502020204030204" pitchFamily="34" charset="0"/>
                <a:cs typeface="Calibri" panose="020F0502020204030204" pitchFamily="34" charset="0"/>
              </a:rPr>
              <a:t>, F.H. Lopes Da Silva, M. </a:t>
            </a:r>
            <a:r>
              <a:rPr kumimoji="0" lang="en-US" sz="1200" b="0" i="0" u="none" strike="noStrike" kern="0" cap="none" spc="0" normalizeH="0" baseline="0" noProof="0" dirty="0" err="1">
                <a:ln>
                  <a:noFill/>
                </a:ln>
                <a:solidFill>
                  <a:srgbClr val="000000">
                    <a:lumMod val="75000"/>
                    <a:lumOff val="25000"/>
                  </a:srgbClr>
                </a:solidFill>
                <a:effectLst/>
                <a:uLnTx/>
                <a:uFillTx/>
                <a:latin typeface="Calibri" panose="020F0502020204030204" pitchFamily="34" charset="0"/>
                <a:cs typeface="Calibri" panose="020F0502020204030204" pitchFamily="34" charset="0"/>
              </a:rPr>
              <a:t>Schürmann</a:t>
            </a:r>
            <a:r>
              <a:rPr kumimoji="0" lang="en-US" sz="1200" b="0" i="0" u="none" strike="noStrike" kern="0" cap="none" spc="0" normalizeH="0" baseline="0" noProof="0" dirty="0">
                <a:ln>
                  <a:noFill/>
                </a:ln>
                <a:solidFill>
                  <a:srgbClr val="000000">
                    <a:lumMod val="75000"/>
                    <a:lumOff val="25000"/>
                  </a:srgbClr>
                </a:solidFill>
                <a:effectLst/>
                <a:uLnTx/>
                <a:uFillTx/>
                <a:latin typeface="Calibri" panose="020F0502020204030204" pitchFamily="34" charset="0"/>
                <a:cs typeface="Calibri" panose="020F0502020204030204" pitchFamily="34" charset="0"/>
              </a:rPr>
              <a:t> (Eds.), Brain Alpha Activity: New Aspects and Functional Correlates. International Journal of Psychophysiology, 26, 353-368. </a:t>
            </a:r>
            <a:endParaRPr kumimoji="0" lang="tr-TR" sz="1400" b="0" i="0" u="none" strike="noStrike" kern="0" cap="none" spc="0" normalizeH="0" baseline="0" noProof="0" dirty="0">
              <a:ln>
                <a:noFill/>
              </a:ln>
              <a:solidFill>
                <a:srgbClr val="000000">
                  <a:lumMod val="75000"/>
                  <a:lumOff val="25000"/>
                </a:srgbClr>
              </a:solidFill>
              <a:effectLst/>
              <a:uLnTx/>
              <a:uFillTx/>
              <a:latin typeface="Calibri" panose="020F0502020204030204" pitchFamily="34" charset="0"/>
              <a:ea typeface="Times New Roman"/>
              <a:cs typeface="Calibri" panose="020F0502020204030204" pitchFamily="34" charset="0"/>
            </a:endParaRPr>
          </a:p>
        </p:txBody>
      </p:sp>
    </p:spTree>
    <p:extLst>
      <p:ext uri="{BB962C8B-B14F-4D97-AF65-F5344CB8AC3E}">
        <p14:creationId xmlns:p14="http://schemas.microsoft.com/office/powerpoint/2010/main" val="39347368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ABFD17B-1B07-3357-A8D7-7925703DE271}"/>
              </a:ext>
            </a:extLst>
          </p:cNvPr>
          <p:cNvSpPr/>
          <p:nvPr/>
        </p:nvSpPr>
        <p:spPr>
          <a:xfrm>
            <a:off x="1907704" y="2948751"/>
            <a:ext cx="4824536" cy="1015663"/>
          </a:xfrm>
          <a:prstGeom prst="rect">
            <a:avLst/>
          </a:prstGeom>
          <a:gradFill rotWithShape="1">
            <a:gsLst>
              <a:gs pos="0">
                <a:srgbClr val="4BACC6">
                  <a:shade val="51000"/>
                  <a:satMod val="130000"/>
                </a:srgbClr>
              </a:gs>
              <a:gs pos="80000">
                <a:srgbClr val="4BACC6">
                  <a:shade val="93000"/>
                  <a:satMod val="130000"/>
                </a:srgbClr>
              </a:gs>
              <a:gs pos="100000">
                <a:srgbClr val="4BACC6">
                  <a:shade val="94000"/>
                  <a:satMod val="135000"/>
                </a:srgbClr>
              </a:gs>
            </a:gsLst>
            <a:lin ang="16200000" scaled="0"/>
          </a:gradFill>
          <a:ln>
            <a:noFill/>
          </a:ln>
          <a:effectLst>
            <a:glow rad="228600">
              <a:srgbClr val="4BACC6">
                <a:satMod val="175000"/>
                <a:alpha val="40000"/>
              </a:srgbClr>
            </a:glow>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square">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tr-TR" sz="1200" b="0" i="0" u="none" strike="noStrike" kern="0" cap="none" spc="0" normalizeH="0" baseline="0" noProof="0" dirty="0">
                <a:ln>
                  <a:noFill/>
                </a:ln>
                <a:solidFill>
                  <a:prstClr val="black"/>
                </a:solidFill>
                <a:effectLst/>
                <a:uLnTx/>
                <a:uFillTx/>
                <a:latin typeface="Comic Sans MS" panose="030F0702030302020204" pitchFamily="66" charset="0"/>
                <a:ea typeface="+mn-ea"/>
                <a:cs typeface="+mn-cs"/>
              </a:rPr>
              <a:t>Belleğimiz yalnızca rastgele alıkoyup kalanları da yine rastgele kaybeden bir öge değil. Tersine, bilerek düzenleyen, bilgiyle ayıklayan bir gücü var onun. </a:t>
            </a:r>
          </a:p>
          <a:p>
            <a:pPr marL="0" marR="0" lvl="0" indent="0" algn="r" defTabSz="914400" eaLnBrk="1" fontAlgn="auto" latinLnBrk="0" hangingPunct="1">
              <a:lnSpc>
                <a:spcPct val="100000"/>
              </a:lnSpc>
              <a:spcBef>
                <a:spcPts val="0"/>
              </a:spcBef>
              <a:spcAft>
                <a:spcPts val="0"/>
              </a:spcAft>
              <a:buClrTx/>
              <a:buSzTx/>
              <a:buFontTx/>
              <a:buNone/>
              <a:tabLst/>
              <a:defRPr/>
            </a:pPr>
            <a:r>
              <a:rPr kumimoji="0" lang="tr-TR" sz="1200" b="0" i="1" u="none" strike="noStrike" kern="0" cap="none" spc="0" normalizeH="0" baseline="0" noProof="0" dirty="0">
                <a:ln>
                  <a:noFill/>
                </a:ln>
                <a:solidFill>
                  <a:prstClr val="black"/>
                </a:solidFill>
                <a:effectLst/>
                <a:uLnTx/>
                <a:uFillTx/>
                <a:latin typeface="Comic Sans MS" panose="030F0702030302020204" pitchFamily="66" charset="0"/>
                <a:ea typeface="+mn-ea"/>
                <a:cs typeface="+mn-cs"/>
              </a:rPr>
              <a:t>Stefan Zweig</a:t>
            </a:r>
          </a:p>
          <a:p>
            <a:pPr marL="0" marR="0" lvl="0" indent="0" algn="r" defTabSz="914400" eaLnBrk="1" fontAlgn="auto" latinLnBrk="0" hangingPunct="1">
              <a:lnSpc>
                <a:spcPct val="100000"/>
              </a:lnSpc>
              <a:spcBef>
                <a:spcPts val="0"/>
              </a:spcBef>
              <a:spcAft>
                <a:spcPts val="0"/>
              </a:spcAft>
              <a:buClrTx/>
              <a:buSzTx/>
              <a:buFontTx/>
              <a:buNone/>
              <a:tabLst/>
              <a:defRPr/>
            </a:pPr>
            <a:r>
              <a:rPr kumimoji="0" lang="tr-TR" sz="1200" b="0" i="1" u="none" strike="noStrike" kern="0" cap="none" spc="0" normalizeH="0" baseline="0" noProof="0" dirty="0">
                <a:ln>
                  <a:noFill/>
                </a:ln>
                <a:solidFill>
                  <a:prstClr val="black"/>
                </a:solidFill>
                <a:effectLst/>
                <a:uLnTx/>
                <a:uFillTx/>
                <a:latin typeface="Comic Sans MS" panose="030F0702030302020204" pitchFamily="66" charset="0"/>
                <a:ea typeface="+mn-ea"/>
                <a:cs typeface="+mn-cs"/>
              </a:rPr>
              <a:t>Düşün Dünyası</a:t>
            </a:r>
            <a:endParaRPr kumimoji="0" lang="en-US" sz="1200" b="0" i="1" u="none" strike="noStrike" kern="0" cap="none" spc="0" normalizeH="0" baseline="0" noProof="0" dirty="0">
              <a:ln>
                <a:noFill/>
              </a:ln>
              <a:solidFill>
                <a:prstClr val="black"/>
              </a:solidFill>
              <a:effectLst/>
              <a:uLnTx/>
              <a:uFillTx/>
              <a:latin typeface="Comic Sans MS" panose="030F0702030302020204" pitchFamily="66" charset="0"/>
              <a:ea typeface="+mn-ea"/>
              <a:cs typeface="+mn-cs"/>
            </a:endParaRPr>
          </a:p>
        </p:txBody>
      </p:sp>
      <p:sp>
        <p:nvSpPr>
          <p:cNvPr id="3" name="Metin kutusu 2">
            <a:extLst>
              <a:ext uri="{FF2B5EF4-FFF2-40B4-BE49-F238E27FC236}">
                <a16:creationId xmlns:a16="http://schemas.microsoft.com/office/drawing/2014/main" id="{7FB42F48-DFE3-E17F-5D3D-5409F8D7C1E3}"/>
              </a:ext>
            </a:extLst>
          </p:cNvPr>
          <p:cNvSpPr txBox="1"/>
          <p:nvPr/>
        </p:nvSpPr>
        <p:spPr>
          <a:xfrm>
            <a:off x="2771800" y="5149641"/>
            <a:ext cx="6624736" cy="1015663"/>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tr-TR" sz="6000" b="1" i="0" u="none" strike="noStrike" kern="0" cap="none" spc="0" normalizeH="0" baseline="0" noProof="0" dirty="0">
                <a:ln>
                  <a:noFill/>
                </a:ln>
                <a:effectLst>
                  <a:outerShdw blurRad="38100" dist="38100" dir="2700000" algn="tl">
                    <a:srgbClr val="000000">
                      <a:alpha val="43137"/>
                    </a:srgbClr>
                  </a:outerShdw>
                </a:effectLst>
                <a:uLnTx/>
                <a:uFillTx/>
                <a:latin typeface="Comic Sans MS" panose="030F0702030302020204" pitchFamily="66" charset="0"/>
              </a:rPr>
              <a:t>yani dahası var…</a:t>
            </a:r>
            <a:endParaRPr kumimoji="0" lang="tr-TR" sz="6000" b="0" i="0" u="none" strike="noStrike" kern="0" cap="none" spc="0" normalizeH="0" baseline="0" noProof="0" dirty="0">
              <a:ln>
                <a:noFill/>
              </a:ln>
              <a:effectLst/>
              <a:uLnTx/>
              <a:uFillTx/>
              <a:latin typeface="Comic Sans MS" panose="030F0702030302020204" pitchFamily="66" charset="0"/>
            </a:endParaRPr>
          </a:p>
        </p:txBody>
      </p:sp>
    </p:spTree>
    <p:extLst>
      <p:ext uri="{BB962C8B-B14F-4D97-AF65-F5344CB8AC3E}">
        <p14:creationId xmlns:p14="http://schemas.microsoft.com/office/powerpoint/2010/main" val="18794424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Metin kutusu 8">
            <a:extLst>
              <a:ext uri="{FF2B5EF4-FFF2-40B4-BE49-F238E27FC236}">
                <a16:creationId xmlns:a16="http://schemas.microsoft.com/office/drawing/2014/main" id="{6FA65F25-1407-0030-AA90-CB14CEC72D93}"/>
              </a:ext>
            </a:extLst>
          </p:cNvPr>
          <p:cNvSpPr txBox="1"/>
          <p:nvPr/>
        </p:nvSpPr>
        <p:spPr>
          <a:xfrm>
            <a:off x="467544" y="720230"/>
            <a:ext cx="8064896" cy="5877122"/>
          </a:xfrm>
          <a:prstGeom prst="rect">
            <a:avLst/>
          </a:prstGeom>
          <a:noFill/>
        </p:spPr>
        <p:txBody>
          <a:bodyPr wrap="square">
            <a:spAutoFit/>
          </a:bodyPr>
          <a:lstStyle/>
          <a:p>
            <a:pPr>
              <a:lnSpc>
                <a:spcPct val="107000"/>
              </a:lnSpc>
              <a:spcAft>
                <a:spcPts val="800"/>
              </a:spcAft>
            </a:pPr>
            <a:r>
              <a:rPr lang="tr-TR"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Çoğu durumda bilgiler </a:t>
            </a:r>
            <a:r>
              <a:rPr lang="tr-TR"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doğrudan hatırlanmaz</a:t>
            </a:r>
            <a:r>
              <a:rPr lang="tr-TR"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Var olan bilgilerden dolaylı olarak </a:t>
            </a:r>
            <a:r>
              <a:rPr lang="tr-TR" dirty="0">
                <a:solidFill>
                  <a:srgbClr val="C00000"/>
                </a:solidFill>
                <a:latin typeface="Calibri" panose="020F0502020204030204" pitchFamily="34" charset="0"/>
                <a:ea typeface="Calibri" panose="020F0502020204030204" pitchFamily="34" charset="0"/>
                <a:cs typeface="Times New Roman" panose="02020603050405020304" pitchFamily="18" charset="0"/>
              </a:rPr>
              <a:t>çıkarılır. </a:t>
            </a:r>
          </a:p>
          <a:p>
            <a:pPr>
              <a:lnSpc>
                <a:spcPct val="107000"/>
              </a:lnSpc>
              <a:spcAft>
                <a:spcPts val="800"/>
              </a:spcAft>
            </a:pPr>
            <a:r>
              <a:rPr lang="tr-TR"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Türleri</a:t>
            </a:r>
            <a:r>
              <a:rPr lang="tr-TR" dirty="0">
                <a:effectLst/>
                <a:latin typeface="Calibri" panose="020F0502020204030204" pitchFamily="34" charset="0"/>
                <a:ea typeface="Calibri" panose="020F0502020204030204" pitchFamily="34" charset="0"/>
                <a:cs typeface="Times New Roman" panose="02020603050405020304" pitchFamily="18" charset="0"/>
              </a:rPr>
              <a:t>: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Clr>
                <a:srgbClr val="C00000"/>
              </a:buClr>
              <a:buFont typeface="Wingdings" panose="05000000000000000000" pitchFamily="2" charset="2"/>
              <a:buChar char=""/>
            </a:pPr>
            <a:r>
              <a:rPr lang="en-AU" sz="1200" dirty="0" err="1">
                <a:effectLst/>
                <a:latin typeface="Calibri" panose="020F0502020204030204" pitchFamily="34" charset="0"/>
                <a:ea typeface="Calibri" panose="020F0502020204030204" pitchFamily="34" charset="0"/>
                <a:cs typeface="Times New Roman" panose="02020603050405020304" pitchFamily="18" charset="0"/>
              </a:rPr>
              <a:t>Depolanm</a:t>
            </a:r>
            <a:r>
              <a:rPr lang="tr-TR" sz="1200" dirty="0" err="1">
                <a:effectLst/>
                <a:latin typeface="Calibri" panose="020F0502020204030204" pitchFamily="34" charset="0"/>
                <a:ea typeface="Calibri" panose="020F0502020204030204" pitchFamily="34" charset="0"/>
                <a:cs typeface="Times New Roman" panose="02020603050405020304" pitchFamily="18" charset="0"/>
              </a:rPr>
              <a:t>ış</a:t>
            </a:r>
            <a:r>
              <a:rPr lang="en-AU" sz="1200" dirty="0">
                <a:effectLst/>
                <a:latin typeface="Calibri" panose="020F0502020204030204" pitchFamily="34" charset="0"/>
                <a:ea typeface="Calibri" panose="020F0502020204030204" pitchFamily="34" charset="0"/>
                <a:cs typeface="Times New Roman" panose="02020603050405020304" pitchFamily="18" charset="0"/>
              </a:rPr>
              <a:t> </a:t>
            </a:r>
            <a:r>
              <a:rPr lang="en-AU" sz="1200" dirty="0" err="1">
                <a:effectLst/>
                <a:latin typeface="Calibri" panose="020F0502020204030204" pitchFamily="34" charset="0"/>
                <a:ea typeface="Calibri" panose="020F0502020204030204" pitchFamily="34" charset="0"/>
                <a:cs typeface="Times New Roman" panose="02020603050405020304" pitchFamily="18" charset="0"/>
              </a:rPr>
              <a:t>bilgiden</a:t>
            </a:r>
            <a:r>
              <a:rPr lang="en-AU" sz="1200" dirty="0">
                <a:effectLst/>
                <a:latin typeface="Calibri" panose="020F0502020204030204" pitchFamily="34" charset="0"/>
                <a:ea typeface="Calibri" panose="020F0502020204030204" pitchFamily="34" charset="0"/>
                <a:cs typeface="Times New Roman" panose="02020603050405020304" pitchFamily="18" charset="0"/>
              </a:rPr>
              <a:t> ç</a:t>
            </a:r>
            <a:r>
              <a:rPr lang="tr-TR" sz="1200" dirty="0">
                <a:effectLst/>
                <a:latin typeface="Calibri" panose="020F0502020204030204" pitchFamily="34" charset="0"/>
                <a:ea typeface="Calibri" panose="020F0502020204030204" pitchFamily="34" charset="0"/>
                <a:cs typeface="Times New Roman" panose="02020603050405020304" pitchFamily="18" charset="0"/>
              </a:rPr>
              <a:t>ı</a:t>
            </a:r>
            <a:r>
              <a:rPr lang="en-AU" sz="1200" dirty="0" err="1">
                <a:effectLst/>
                <a:latin typeface="Calibri" panose="020F0502020204030204" pitchFamily="34" charset="0"/>
                <a:ea typeface="Calibri" panose="020F0502020204030204" pitchFamily="34" charset="0"/>
                <a:cs typeface="Times New Roman" panose="02020603050405020304" pitchFamily="18" charset="0"/>
              </a:rPr>
              <a:t>karsama</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Clr>
                <a:srgbClr val="C00000"/>
              </a:buClr>
              <a:buFont typeface="Wingdings" panose="05000000000000000000" pitchFamily="2" charset="2"/>
              <a:buChar char=""/>
            </a:pPr>
            <a:r>
              <a:rPr lang="en-AU" sz="1200" dirty="0" err="1">
                <a:effectLst/>
                <a:latin typeface="Calibri" panose="020F0502020204030204" pitchFamily="34" charset="0"/>
                <a:ea typeface="Calibri" panose="020F0502020204030204" pitchFamily="34" charset="0"/>
                <a:cs typeface="Times New Roman" panose="02020603050405020304" pitchFamily="18" charset="0"/>
              </a:rPr>
              <a:t>Bellek-ötesi</a:t>
            </a:r>
            <a:r>
              <a:rPr lang="en-AU" sz="1200" dirty="0">
                <a:effectLst/>
                <a:latin typeface="Calibri" panose="020F0502020204030204" pitchFamily="34" charset="0"/>
                <a:ea typeface="Calibri" panose="020F0502020204030204" pitchFamily="34" charset="0"/>
                <a:cs typeface="Times New Roman" panose="02020603050405020304" pitchFamily="18" charset="0"/>
              </a:rPr>
              <a:t> </a:t>
            </a:r>
            <a:r>
              <a:rPr lang="en-AU" sz="1200" dirty="0" err="1">
                <a:effectLst/>
                <a:latin typeface="Calibri" panose="020F0502020204030204" pitchFamily="34" charset="0"/>
                <a:ea typeface="Calibri" panose="020F0502020204030204" pitchFamily="34" charset="0"/>
                <a:cs typeface="Times New Roman" panose="02020603050405020304" pitchFamily="18" charset="0"/>
              </a:rPr>
              <a:t>bilgiden</a:t>
            </a:r>
            <a:r>
              <a:rPr lang="en-AU" sz="1200" dirty="0">
                <a:effectLst/>
                <a:latin typeface="Calibri" panose="020F0502020204030204" pitchFamily="34" charset="0"/>
                <a:ea typeface="Calibri" panose="020F0502020204030204" pitchFamily="34" charset="0"/>
                <a:cs typeface="Times New Roman" panose="02020603050405020304" pitchFamily="18" charset="0"/>
              </a:rPr>
              <a:t> ç</a:t>
            </a:r>
            <a:r>
              <a:rPr lang="tr-TR" sz="1200" dirty="0">
                <a:effectLst/>
                <a:latin typeface="Calibri" panose="020F0502020204030204" pitchFamily="34" charset="0"/>
                <a:ea typeface="Calibri" panose="020F0502020204030204" pitchFamily="34" charset="0"/>
                <a:cs typeface="Times New Roman" panose="02020603050405020304" pitchFamily="18" charset="0"/>
              </a:rPr>
              <a:t>ı</a:t>
            </a:r>
            <a:r>
              <a:rPr lang="en-AU" sz="1200" dirty="0" err="1">
                <a:effectLst/>
                <a:latin typeface="Calibri" panose="020F0502020204030204" pitchFamily="34" charset="0"/>
                <a:ea typeface="Calibri" panose="020F0502020204030204" pitchFamily="34" charset="0"/>
                <a:cs typeface="Times New Roman" panose="02020603050405020304" pitchFamily="18" charset="0"/>
              </a:rPr>
              <a:t>karsama</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Clr>
                <a:srgbClr val="C00000"/>
              </a:buClr>
              <a:buFont typeface="Wingdings" panose="05000000000000000000" pitchFamily="2" charset="2"/>
              <a:buChar char=""/>
            </a:pPr>
            <a:r>
              <a:rPr lang="tr-TR" sz="1200" dirty="0">
                <a:effectLst/>
                <a:latin typeface="Calibri" panose="020F0502020204030204" pitchFamily="34" charset="0"/>
                <a:ea typeface="Calibri" panose="020F0502020204030204" pitchFamily="34" charset="0"/>
                <a:cs typeface="Times New Roman" panose="02020603050405020304" pitchFamily="18" charset="0"/>
              </a:rPr>
              <a:t>İş</a:t>
            </a:r>
            <a:r>
              <a:rPr lang="en-AU" sz="1200" dirty="0" err="1">
                <a:effectLst/>
                <a:latin typeface="Calibri" panose="020F0502020204030204" pitchFamily="34" charset="0"/>
                <a:ea typeface="Calibri" panose="020F0502020204030204" pitchFamily="34" charset="0"/>
                <a:cs typeface="Times New Roman" panose="02020603050405020304" pitchFamily="18" charset="0"/>
              </a:rPr>
              <a:t>levsel</a:t>
            </a:r>
            <a:r>
              <a:rPr lang="en-AU" sz="1200" dirty="0">
                <a:effectLst/>
                <a:latin typeface="Calibri" panose="020F0502020204030204" pitchFamily="34" charset="0"/>
                <a:ea typeface="Calibri" panose="020F0502020204030204" pitchFamily="34" charset="0"/>
                <a:cs typeface="Times New Roman" panose="02020603050405020304" pitchFamily="18" charset="0"/>
              </a:rPr>
              <a:t> </a:t>
            </a:r>
            <a:r>
              <a:rPr lang="tr-TR" sz="1200" dirty="0" err="1">
                <a:effectLst/>
                <a:latin typeface="Calibri" panose="020F0502020204030204" pitchFamily="34" charset="0"/>
                <a:ea typeface="Calibri" panose="020F0502020204030204" pitchFamily="34" charset="0"/>
                <a:cs typeface="Times New Roman" panose="02020603050405020304" pitchFamily="18" charset="0"/>
              </a:rPr>
              <a:t>çı</a:t>
            </a:r>
            <a:r>
              <a:rPr lang="en-AU" sz="1200" dirty="0" err="1">
                <a:effectLst/>
                <a:latin typeface="Calibri" panose="020F0502020204030204" pitchFamily="34" charset="0"/>
                <a:ea typeface="Calibri" panose="020F0502020204030204" pitchFamily="34" charset="0"/>
                <a:cs typeface="Times New Roman" panose="02020603050405020304" pitchFamily="18" charset="0"/>
              </a:rPr>
              <a:t>karsama</a:t>
            </a:r>
            <a:r>
              <a:rPr lang="en-AU" sz="1200" dirty="0">
                <a:effectLst/>
                <a:latin typeface="Calibri" panose="020F0502020204030204" pitchFamily="34" charset="0"/>
                <a:ea typeface="Calibri" panose="020F0502020204030204" pitchFamily="34" charset="0"/>
                <a:cs typeface="Times New Roman" panose="02020603050405020304" pitchFamily="18" charset="0"/>
              </a:rPr>
              <a:t> (</a:t>
            </a:r>
            <a:r>
              <a:rPr lang="en-AU" sz="1200" dirty="0" err="1">
                <a:effectLst/>
                <a:latin typeface="Calibri" panose="020F0502020204030204" pitchFamily="34" charset="0"/>
                <a:ea typeface="Calibri" panose="020F0502020204030204" pitchFamily="34" charset="0"/>
                <a:cs typeface="Times New Roman" panose="02020603050405020304" pitchFamily="18" charset="0"/>
              </a:rPr>
              <a:t>neden-sonuç</a:t>
            </a:r>
            <a:r>
              <a:rPr lang="en-AU" sz="1200" dirty="0">
                <a:effectLst/>
                <a:latin typeface="Calibri" panose="020F0502020204030204" pitchFamily="34" charset="0"/>
                <a:ea typeface="Calibri" panose="020F0502020204030204" pitchFamily="34" charset="0"/>
                <a:cs typeface="Times New Roman" panose="02020603050405020304" pitchFamily="18" charset="0"/>
              </a:rPr>
              <a: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Clr>
                <a:srgbClr val="C00000"/>
              </a:buClr>
              <a:buFont typeface="Wingdings" panose="05000000000000000000" pitchFamily="2" charset="2"/>
              <a:buChar char=""/>
            </a:pPr>
            <a:r>
              <a:rPr lang="en-AU" sz="1200" dirty="0" err="1">
                <a:effectLst/>
                <a:latin typeface="Calibri" panose="020F0502020204030204" pitchFamily="34" charset="0"/>
                <a:ea typeface="Calibri" panose="020F0502020204030204" pitchFamily="34" charset="0"/>
                <a:cs typeface="Times New Roman" panose="02020603050405020304" pitchFamily="18" charset="0"/>
              </a:rPr>
              <a:t>Grup</a:t>
            </a:r>
            <a:r>
              <a:rPr lang="en-AU" sz="1200" dirty="0">
                <a:effectLst/>
                <a:latin typeface="Calibri" panose="020F0502020204030204" pitchFamily="34" charset="0"/>
                <a:ea typeface="Calibri" panose="020F0502020204030204" pitchFamily="34" charset="0"/>
                <a:cs typeface="Times New Roman" panose="02020603050405020304" pitchFamily="18" charset="0"/>
              </a:rPr>
              <a:t> </a:t>
            </a:r>
            <a:r>
              <a:rPr lang="en-AU" sz="1200" dirty="0" err="1">
                <a:effectLst/>
                <a:latin typeface="Calibri" panose="020F0502020204030204" pitchFamily="34" charset="0"/>
                <a:ea typeface="Calibri" panose="020F0502020204030204" pitchFamily="34" charset="0"/>
                <a:cs typeface="Times New Roman" panose="02020603050405020304" pitchFamily="18" charset="0"/>
              </a:rPr>
              <a:t>özelliklerinden</a:t>
            </a:r>
            <a:r>
              <a:rPr lang="en-AU" sz="1200" dirty="0">
                <a:effectLst/>
                <a:latin typeface="Calibri" panose="020F0502020204030204" pitchFamily="34" charset="0"/>
                <a:ea typeface="Calibri" panose="020F0502020204030204" pitchFamily="34" charset="0"/>
                <a:cs typeface="Times New Roman" panose="02020603050405020304" pitchFamily="18" charset="0"/>
              </a:rPr>
              <a:t> </a:t>
            </a:r>
            <a:r>
              <a:rPr lang="tr-TR" sz="1200" dirty="0" err="1">
                <a:effectLst/>
                <a:latin typeface="Calibri" panose="020F0502020204030204" pitchFamily="34" charset="0"/>
                <a:ea typeface="Calibri" panose="020F0502020204030204" pitchFamily="34" charset="0"/>
                <a:cs typeface="Times New Roman" panose="02020603050405020304" pitchFamily="18" charset="0"/>
              </a:rPr>
              <a:t>çı</a:t>
            </a:r>
            <a:r>
              <a:rPr lang="en-AU" sz="1200" dirty="0" err="1">
                <a:effectLst/>
                <a:latin typeface="Calibri" panose="020F0502020204030204" pitchFamily="34" charset="0"/>
                <a:ea typeface="Calibri" panose="020F0502020204030204" pitchFamily="34" charset="0"/>
                <a:cs typeface="Times New Roman" panose="02020603050405020304" pitchFamily="18" charset="0"/>
              </a:rPr>
              <a:t>karsama</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Clr>
                <a:srgbClr val="C00000"/>
              </a:buClr>
              <a:buFont typeface="Wingdings" panose="05000000000000000000" pitchFamily="2" charset="2"/>
              <a:buChar char=""/>
            </a:pPr>
            <a:r>
              <a:rPr lang="en-AU" sz="1200" dirty="0" err="1">
                <a:effectLst/>
                <a:latin typeface="Calibri" panose="020F0502020204030204" pitchFamily="34" charset="0"/>
                <a:ea typeface="Calibri" panose="020F0502020204030204" pitchFamily="34" charset="0"/>
                <a:cs typeface="Times New Roman" panose="02020603050405020304" pitchFamily="18" charset="0"/>
              </a:rPr>
              <a:t>Zamansal</a:t>
            </a:r>
            <a:r>
              <a:rPr lang="en-AU" sz="1200" dirty="0">
                <a:effectLst/>
                <a:latin typeface="Calibri" panose="020F0502020204030204" pitchFamily="34" charset="0"/>
                <a:ea typeface="Calibri" panose="020F0502020204030204" pitchFamily="34" charset="0"/>
                <a:cs typeface="Times New Roman" panose="02020603050405020304" pitchFamily="18" charset="0"/>
              </a:rPr>
              <a:t> ç</a:t>
            </a:r>
            <a:r>
              <a:rPr lang="tr-TR" sz="1200" dirty="0">
                <a:effectLst/>
                <a:latin typeface="Calibri" panose="020F0502020204030204" pitchFamily="34" charset="0"/>
                <a:ea typeface="Calibri" panose="020F0502020204030204" pitchFamily="34" charset="0"/>
                <a:cs typeface="Times New Roman" panose="02020603050405020304" pitchFamily="18" charset="0"/>
              </a:rPr>
              <a:t>ı</a:t>
            </a:r>
            <a:r>
              <a:rPr lang="en-AU" sz="1200" dirty="0" err="1">
                <a:effectLst/>
                <a:latin typeface="Calibri" panose="020F0502020204030204" pitchFamily="34" charset="0"/>
                <a:ea typeface="Calibri" panose="020F0502020204030204" pitchFamily="34" charset="0"/>
                <a:cs typeface="Times New Roman" panose="02020603050405020304" pitchFamily="18" charset="0"/>
              </a:rPr>
              <a:t>karsama</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Clr>
                <a:srgbClr val="C00000"/>
              </a:buClr>
              <a:buFont typeface="Wingdings" panose="05000000000000000000" pitchFamily="2" charset="2"/>
              <a:buChar char=""/>
            </a:pPr>
            <a:r>
              <a:rPr lang="en-AU" sz="1200" dirty="0" err="1">
                <a:effectLst/>
                <a:latin typeface="Calibri" panose="020F0502020204030204" pitchFamily="34" charset="0"/>
                <a:ea typeface="Calibri" panose="020F0502020204030204" pitchFamily="34" charset="0"/>
                <a:cs typeface="Times New Roman" panose="02020603050405020304" pitchFamily="18" charset="0"/>
              </a:rPr>
              <a:t>Yersel</a:t>
            </a:r>
            <a:r>
              <a:rPr lang="en-AU" sz="1200" dirty="0">
                <a:effectLst/>
                <a:latin typeface="Calibri" panose="020F0502020204030204" pitchFamily="34" charset="0"/>
                <a:ea typeface="Calibri" panose="020F0502020204030204" pitchFamily="34" charset="0"/>
                <a:cs typeface="Times New Roman" panose="02020603050405020304" pitchFamily="18" charset="0"/>
              </a:rPr>
              <a:t> ç</a:t>
            </a:r>
            <a:r>
              <a:rPr lang="tr-TR" sz="1200" dirty="0">
                <a:effectLst/>
                <a:latin typeface="Calibri" panose="020F0502020204030204" pitchFamily="34" charset="0"/>
                <a:ea typeface="Calibri" panose="020F0502020204030204" pitchFamily="34" charset="0"/>
                <a:cs typeface="Times New Roman" panose="02020603050405020304" pitchFamily="18" charset="0"/>
              </a:rPr>
              <a:t>ı</a:t>
            </a:r>
            <a:r>
              <a:rPr lang="en-AU" sz="1200" dirty="0" err="1">
                <a:effectLst/>
                <a:latin typeface="Calibri" panose="020F0502020204030204" pitchFamily="34" charset="0"/>
                <a:ea typeface="Calibri" panose="020F0502020204030204" pitchFamily="34" charset="0"/>
                <a:cs typeface="Times New Roman" panose="02020603050405020304" pitchFamily="18" charset="0"/>
              </a:rPr>
              <a:t>karsama</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Clr>
                <a:srgbClr val="C00000"/>
              </a:buClr>
              <a:buFont typeface="Wingdings" panose="05000000000000000000" pitchFamily="2" charset="2"/>
              <a:buChar char=""/>
            </a:pPr>
            <a:r>
              <a:rPr lang="en-AU" sz="1200" dirty="0" err="1">
                <a:effectLst/>
                <a:latin typeface="Calibri" panose="020F0502020204030204" pitchFamily="34" charset="0"/>
                <a:ea typeface="Calibri" panose="020F0502020204030204" pitchFamily="34" charset="0"/>
                <a:cs typeface="Times New Roman" panose="02020603050405020304" pitchFamily="18" charset="0"/>
              </a:rPr>
              <a:t>Semantik</a:t>
            </a:r>
            <a:r>
              <a:rPr lang="en-AU" sz="1200" dirty="0">
                <a:effectLst/>
                <a:latin typeface="Calibri" panose="020F0502020204030204" pitchFamily="34" charset="0"/>
                <a:ea typeface="Calibri" panose="020F0502020204030204" pitchFamily="34" charset="0"/>
                <a:cs typeface="Times New Roman" panose="02020603050405020304" pitchFamily="18" charset="0"/>
              </a:rPr>
              <a:t> ç</a:t>
            </a:r>
            <a:r>
              <a:rPr lang="tr-TR" sz="1200" dirty="0">
                <a:effectLst/>
                <a:latin typeface="Calibri" panose="020F0502020204030204" pitchFamily="34" charset="0"/>
                <a:ea typeface="Calibri" panose="020F0502020204030204" pitchFamily="34" charset="0"/>
                <a:cs typeface="Times New Roman" panose="02020603050405020304" pitchFamily="18" charset="0"/>
              </a:rPr>
              <a:t>ı</a:t>
            </a:r>
            <a:r>
              <a:rPr lang="en-AU" sz="1200" dirty="0" err="1">
                <a:effectLst/>
                <a:latin typeface="Calibri" panose="020F0502020204030204" pitchFamily="34" charset="0"/>
                <a:ea typeface="Calibri" panose="020F0502020204030204" pitchFamily="34" charset="0"/>
                <a:cs typeface="Times New Roman" panose="02020603050405020304" pitchFamily="18" charset="0"/>
              </a:rPr>
              <a:t>karsama</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tr-TR"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Bellek dinamiktir</a:t>
            </a:r>
            <a:r>
              <a:rPr lang="tr-TR"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Hatırlanan bilgi başlangıçtaki bilgi değildir. </a:t>
            </a:r>
            <a:r>
              <a:rPr lang="en-US" dirty="0" err="1">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Bilginin</a:t>
            </a: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geçen</a:t>
            </a: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zaman </a:t>
            </a:r>
            <a:r>
              <a:rPr lang="en-US" dirty="0" err="1">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içinde</a:t>
            </a: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yeniden</a:t>
            </a: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yapılandırılmış</a:t>
            </a: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şeklidir</a:t>
            </a: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a:t>
            </a:r>
            <a:r>
              <a:rPr lang="tr-TR"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Bellek izleri: </a:t>
            </a:r>
            <a:endPar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Clr>
                <a:srgbClr val="C00000"/>
              </a:buClr>
              <a:buFont typeface="Wingdings" panose="05000000000000000000" pitchFamily="2" charset="2"/>
              <a:buChar char=""/>
            </a:pPr>
            <a:r>
              <a:rPr lang="tr-TR" sz="1200" dirty="0">
                <a:effectLst/>
                <a:latin typeface="Calibri" panose="020F0502020204030204" pitchFamily="34" charset="0"/>
                <a:ea typeface="Calibri" panose="020F0502020204030204" pitchFamily="34" charset="0"/>
                <a:cs typeface="Times New Roman" panose="02020603050405020304" pitchFamily="18" charset="0"/>
              </a:rPr>
              <a:t>Düzgünleşir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Clr>
                <a:srgbClr val="C00000"/>
              </a:buClr>
              <a:buFont typeface="Wingdings" panose="05000000000000000000" pitchFamily="2" charset="2"/>
              <a:buChar char=""/>
            </a:pPr>
            <a:r>
              <a:rPr lang="tr-TR" sz="1200" dirty="0">
                <a:effectLst/>
                <a:latin typeface="Calibri" panose="020F0502020204030204" pitchFamily="34" charset="0"/>
                <a:ea typeface="Calibri" panose="020F0502020204030204" pitchFamily="34" charset="0"/>
                <a:cs typeface="Times New Roman" panose="02020603050405020304" pitchFamily="18" charset="0"/>
              </a:rPr>
              <a:t>Keskinleşir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Clr>
                <a:srgbClr val="C00000"/>
              </a:buClr>
              <a:buFont typeface="Wingdings" panose="05000000000000000000" pitchFamily="2" charset="2"/>
              <a:buChar char=""/>
            </a:pPr>
            <a:r>
              <a:rPr lang="tr-TR" sz="1200" dirty="0">
                <a:effectLst/>
                <a:latin typeface="Calibri" panose="020F0502020204030204" pitchFamily="34" charset="0"/>
                <a:ea typeface="Calibri" panose="020F0502020204030204" pitchFamily="34" charset="0"/>
                <a:cs typeface="Times New Roman" panose="02020603050405020304" pitchFamily="18" charset="0"/>
              </a:rPr>
              <a:t>Yeniden yapılandırılır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Clr>
                <a:srgbClr val="C00000"/>
              </a:buClr>
              <a:buFont typeface="Wingdings" panose="05000000000000000000" pitchFamily="2" charset="2"/>
              <a:buChar char=""/>
            </a:pPr>
            <a:r>
              <a:rPr lang="tr-TR" sz="1200" dirty="0">
                <a:effectLst/>
                <a:latin typeface="Calibri" panose="020F0502020204030204" pitchFamily="34" charset="0"/>
                <a:ea typeface="Calibri" panose="020F0502020204030204" pitchFamily="34" charset="0"/>
                <a:cs typeface="Times New Roman" panose="02020603050405020304" pitchFamily="18" charset="0"/>
              </a:rPr>
              <a:t>Güncelleşir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tr-TR" sz="1100" dirty="0">
                <a:effectLst/>
                <a:latin typeface="Calibri Light" panose="020F0302020204030204" pitchFamily="34"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r>
              <a:rPr lang="tr-TR"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Yeni bir öğrenme yapıldıktan sonraki </a:t>
            </a:r>
            <a:r>
              <a:rPr lang="tr-TR"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bilgi öğrenilmiş olanların ötesindedir</a:t>
            </a:r>
            <a:r>
              <a:rPr lang="tr-TR"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Öğrenmeye ilişkin bellek temsilleri:</a:t>
            </a:r>
            <a:r>
              <a:rPr lang="tr-TR" dirty="0">
                <a:effectLst>
                  <a:outerShdw blurRad="38100" dist="38100" dir="2700000" algn="tl">
                    <a:srgbClr val="000000">
                      <a:alpha val="43137"/>
                    </a:srgbClr>
                  </a:outerShdw>
                </a:effectLst>
                <a:latin typeface="Calibri Light" panose="020F0302020204030204" pitchFamily="34" charset="0"/>
                <a:ea typeface="Calibri" panose="020F0502020204030204" pitchFamily="34" charset="0"/>
                <a:cs typeface="Times New Roman" panose="02020603050405020304" pitchFamily="18" charset="0"/>
              </a:rPr>
              <a:t> </a:t>
            </a:r>
          </a:p>
          <a:p>
            <a:endParaRPr lang="en-US" sz="1400"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Clr>
                <a:srgbClr val="C00000"/>
              </a:buClr>
              <a:buFont typeface="Wingdings" panose="05000000000000000000" pitchFamily="2" charset="2"/>
              <a:buChar char=""/>
            </a:pPr>
            <a:r>
              <a:rPr lang="tr-TR" sz="1200" dirty="0">
                <a:effectLst/>
                <a:latin typeface="Calibri" panose="020F0502020204030204" pitchFamily="34" charset="0"/>
                <a:ea typeface="Calibri" panose="020F0502020204030204" pitchFamily="34" charset="0"/>
                <a:cs typeface="Calibri" panose="020F0502020204030204" pitchFamily="34" charset="0"/>
              </a:rPr>
              <a:t>Daha önceki bilgiyle bütünleştirilmiştir.</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nSpc>
                <a:spcPct val="107000"/>
              </a:lnSpc>
              <a:buClr>
                <a:srgbClr val="C00000"/>
              </a:buClr>
              <a:buFont typeface="Wingdings" panose="05000000000000000000" pitchFamily="2" charset="2"/>
              <a:buChar char=""/>
            </a:pPr>
            <a:r>
              <a:rPr lang="tr-TR" sz="1200" dirty="0">
                <a:effectLst/>
                <a:latin typeface="Calibri" panose="020F0502020204030204" pitchFamily="34" charset="0"/>
                <a:ea typeface="Calibri" panose="020F0502020204030204" pitchFamily="34" charset="0"/>
                <a:cs typeface="Calibri" panose="020F0502020204030204" pitchFamily="34" charset="0"/>
              </a:rPr>
              <a:t>Şemalar kullanılarak eksik bilgiler tamamlanmıştır.</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nSpc>
                <a:spcPct val="107000"/>
              </a:lnSpc>
              <a:buClr>
                <a:srgbClr val="C00000"/>
              </a:buClr>
              <a:buFont typeface="Wingdings" panose="05000000000000000000" pitchFamily="2" charset="2"/>
              <a:buChar char=""/>
            </a:pPr>
            <a:r>
              <a:rPr lang="tr-TR" sz="1200" dirty="0">
                <a:effectLst/>
                <a:latin typeface="Calibri" panose="020F0502020204030204" pitchFamily="34" charset="0"/>
                <a:ea typeface="Calibri" panose="020F0502020204030204" pitchFamily="34" charset="0"/>
                <a:cs typeface="Calibri" panose="020F0502020204030204" pitchFamily="34" charset="0"/>
              </a:rPr>
              <a:t>Olasılıklar değerlendirilmiştir.</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nSpc>
                <a:spcPct val="107000"/>
              </a:lnSpc>
              <a:spcAft>
                <a:spcPts val="800"/>
              </a:spcAft>
              <a:buClr>
                <a:srgbClr val="C00000"/>
              </a:buClr>
              <a:buFont typeface="Wingdings" panose="05000000000000000000" pitchFamily="2" charset="2"/>
              <a:buChar char=""/>
            </a:pPr>
            <a:r>
              <a:rPr lang="tr-TR" sz="1200" dirty="0">
                <a:effectLst/>
                <a:latin typeface="Calibri" panose="020F0502020204030204" pitchFamily="34" charset="0"/>
                <a:ea typeface="Calibri" panose="020F0502020204030204" pitchFamily="34" charset="0"/>
                <a:cs typeface="Calibri" panose="020F0502020204030204" pitchFamily="34" charset="0"/>
              </a:rPr>
              <a:t>Akla yakın yorumlar yapılmıştır.</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008341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755576" y="188640"/>
            <a:ext cx="7920037" cy="3293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spcBef>
                <a:spcPct val="50000"/>
              </a:spcBef>
            </a:pPr>
            <a:r>
              <a:rPr lang="tr-TR" sz="3200" b="1" dirty="0">
                <a:solidFill>
                  <a:srgbClr val="CC3300"/>
                </a:solidFill>
                <a:effectLst>
                  <a:outerShdw blurRad="38100" dist="38100" dir="2700000" algn="tl">
                    <a:srgbClr val="C0C0C0"/>
                  </a:outerShdw>
                </a:effectLst>
                <a:latin typeface="Comic Sans MS" pitchFamily="66" charset="0"/>
                <a:cs typeface="Times New Roman" pitchFamily="18" charset="0"/>
              </a:rPr>
              <a:t>İnsan zihninin karmaşıklığı bir üst sistemin varlığını gerektirir. </a:t>
            </a:r>
          </a:p>
          <a:p>
            <a:pPr eaLnBrk="1" hangingPunct="1">
              <a:spcBef>
                <a:spcPct val="50000"/>
              </a:spcBef>
            </a:pPr>
            <a:r>
              <a:rPr lang="tr-TR" sz="3200" b="1" dirty="0">
                <a:effectLst>
                  <a:outerShdw blurRad="38100" dist="38100" dir="2700000" algn="tl">
                    <a:srgbClr val="C0C0C0"/>
                  </a:outerShdw>
                </a:effectLst>
                <a:latin typeface="Comic Sans MS" pitchFamily="66" charset="0"/>
                <a:cs typeface="Times New Roman" pitchFamily="18" charset="0"/>
              </a:rPr>
              <a:t>Bu sistem:  </a:t>
            </a:r>
          </a:p>
          <a:p>
            <a:pPr marL="0" lvl="5" indent="357188">
              <a:spcBef>
                <a:spcPct val="20000"/>
              </a:spcBef>
              <a:buClr>
                <a:srgbClr val="CC3300"/>
              </a:buClr>
              <a:buSzPct val="90000"/>
              <a:buFont typeface="Wingdings" pitchFamily="2" charset="2"/>
              <a:buChar char="v"/>
              <a:defRPr/>
            </a:pPr>
            <a:r>
              <a:rPr kumimoji="1" lang="tr-TR" sz="3200" dirty="0">
                <a:latin typeface="Tahoma" pitchFamily="34" charset="0"/>
              </a:rPr>
              <a:t> </a:t>
            </a:r>
            <a:r>
              <a:rPr kumimoji="1" lang="tr-TR" sz="2400" dirty="0">
                <a:latin typeface="Calibri" panose="020F0502020204030204" pitchFamily="34" charset="0"/>
                <a:cs typeface="Calibri" panose="020F0502020204030204" pitchFamily="34" charset="0"/>
              </a:rPr>
              <a:t>Sürecin farkında olmalıdır.</a:t>
            </a:r>
          </a:p>
          <a:p>
            <a:pPr marL="0" lvl="5" indent="357188">
              <a:spcBef>
                <a:spcPct val="20000"/>
              </a:spcBef>
              <a:buClr>
                <a:srgbClr val="CC3300"/>
              </a:buClr>
              <a:buSzPct val="90000"/>
              <a:buFont typeface="Wingdings" pitchFamily="2" charset="2"/>
              <a:buChar char="v"/>
              <a:defRPr/>
            </a:pPr>
            <a:r>
              <a:rPr kumimoji="1" lang="tr-TR" sz="2400" dirty="0">
                <a:latin typeface="Calibri" panose="020F0502020204030204" pitchFamily="34" charset="0"/>
                <a:cs typeface="Calibri" panose="020F0502020204030204" pitchFamily="34" charset="0"/>
              </a:rPr>
              <a:t> Sistemin farkında olmalıdır.</a:t>
            </a:r>
          </a:p>
          <a:p>
            <a:pPr marL="0" lvl="5" indent="357188">
              <a:spcBef>
                <a:spcPct val="20000"/>
              </a:spcBef>
              <a:buClr>
                <a:srgbClr val="CC3300"/>
              </a:buClr>
              <a:buSzPct val="90000"/>
              <a:buFont typeface="Wingdings" pitchFamily="2" charset="2"/>
              <a:buChar char="v"/>
              <a:defRPr/>
            </a:pPr>
            <a:r>
              <a:rPr kumimoji="1" lang="tr-TR" sz="2400" dirty="0">
                <a:latin typeface="Calibri" panose="020F0502020204030204" pitchFamily="34" charset="0"/>
                <a:cs typeface="Calibri" panose="020F0502020204030204" pitchFamily="34" charset="0"/>
              </a:rPr>
              <a:t> Bilginin farkında olmalıdır. </a:t>
            </a:r>
            <a:r>
              <a:rPr kumimoji="1" lang="tr-TR" sz="2400" b="1" dirty="0">
                <a:solidFill>
                  <a:schemeClr val="folHlink"/>
                </a:solidFill>
                <a:effectLst>
                  <a:outerShdw blurRad="38100" dist="38100" dir="2700000" algn="tl">
                    <a:srgbClr val="C0C0C0"/>
                  </a:outerShdw>
                </a:effectLst>
                <a:latin typeface="Calibri" panose="020F0502020204030204" pitchFamily="34" charset="0"/>
                <a:cs typeface="Calibri" panose="020F0502020204030204" pitchFamily="34" charset="0"/>
              </a:rPr>
              <a:t>  </a:t>
            </a:r>
          </a:p>
        </p:txBody>
      </p:sp>
      <p:grpSp>
        <p:nvGrpSpPr>
          <p:cNvPr id="3" name="Grup 2">
            <a:extLst>
              <a:ext uri="{FF2B5EF4-FFF2-40B4-BE49-F238E27FC236}">
                <a16:creationId xmlns:a16="http://schemas.microsoft.com/office/drawing/2014/main" id="{6A1C8FC9-CFB6-1927-3C3B-321C3C7F71F7}"/>
              </a:ext>
            </a:extLst>
          </p:cNvPr>
          <p:cNvGrpSpPr/>
          <p:nvPr/>
        </p:nvGrpSpPr>
        <p:grpSpPr>
          <a:xfrm>
            <a:off x="5076056" y="2420888"/>
            <a:ext cx="3168352" cy="3600399"/>
            <a:chOff x="2699792" y="1412776"/>
            <a:chExt cx="4032448" cy="5177981"/>
          </a:xfrm>
        </p:grpSpPr>
        <p:pic>
          <p:nvPicPr>
            <p:cNvPr id="4" name="Picture 6">
              <a:extLst>
                <a:ext uri="{FF2B5EF4-FFF2-40B4-BE49-F238E27FC236}">
                  <a16:creationId xmlns:a16="http://schemas.microsoft.com/office/drawing/2014/main" id="{6040CA79-57A3-3FB6-D579-736205B05F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9792" y="1412776"/>
              <a:ext cx="4020191" cy="295232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5" name="Metin kutusu 4">
              <a:extLst>
                <a:ext uri="{FF2B5EF4-FFF2-40B4-BE49-F238E27FC236}">
                  <a16:creationId xmlns:a16="http://schemas.microsoft.com/office/drawing/2014/main" id="{B6DE7858-198E-C40F-A8B9-525FFD37D311}"/>
                </a:ext>
              </a:extLst>
            </p:cNvPr>
            <p:cNvSpPr txBox="1"/>
            <p:nvPr/>
          </p:nvSpPr>
          <p:spPr>
            <a:xfrm>
              <a:off x="2915816" y="4941168"/>
              <a:ext cx="3816424" cy="1649589"/>
            </a:xfrm>
            <a:prstGeom prst="rect">
              <a:avLst/>
            </a:prstGeom>
            <a:noFill/>
          </p:spPr>
          <p:txBody>
            <a:bodyPr wrap="square">
              <a:spAutoFit/>
            </a:bodyPr>
            <a:lstStyle/>
            <a:p>
              <a:pPr marL="342900" indent="-342900">
                <a:buFont typeface="Wingdings" panose="05000000000000000000" pitchFamily="2" charset="2"/>
                <a:buChar char="v"/>
                <a:defRPr/>
              </a:pPr>
              <a:r>
                <a:rPr lang="tr-TR" dirty="0">
                  <a:solidFill>
                    <a:prstClr val="black"/>
                  </a:solidFill>
                  <a:effectLst>
                    <a:outerShdw blurRad="38100" dist="38100" dir="2700000" algn="tl">
                      <a:srgbClr val="000000">
                        <a:alpha val="43137"/>
                      </a:srgbClr>
                    </a:outerShdw>
                  </a:effectLst>
                  <a:latin typeface="Calibri" panose="020F0502020204030204" pitchFamily="34" charset="0"/>
                  <a:ea typeface="Tahoma" panose="020B0604030504040204" pitchFamily="34" charset="0"/>
                  <a:cs typeface="Calibri" panose="020F0502020204030204" pitchFamily="34" charset="0"/>
                </a:rPr>
                <a:t>Bilinç </a:t>
              </a:r>
              <a:r>
                <a:rPr lang="tr-TR" dirty="0">
                  <a:solidFill>
                    <a:prstClr val="black"/>
                  </a:solidFill>
                  <a:latin typeface="Calibri" panose="020F0502020204030204" pitchFamily="34" charset="0"/>
                  <a:ea typeface="Tahoma" panose="020B0604030504040204" pitchFamily="34" charset="0"/>
                  <a:cs typeface="Calibri" panose="020F0502020204030204" pitchFamily="34" charset="0"/>
                </a:rPr>
                <a:t>(</a:t>
              </a:r>
              <a:r>
                <a:rPr lang="tr-TR" dirty="0" err="1">
                  <a:solidFill>
                    <a:prstClr val="black"/>
                  </a:solidFill>
                  <a:latin typeface="Calibri" panose="020F0502020204030204" pitchFamily="34" charset="0"/>
                  <a:ea typeface="Tahoma" panose="020B0604030504040204" pitchFamily="34" charset="0"/>
                  <a:cs typeface="Calibri" panose="020F0502020204030204" pitchFamily="34" charset="0"/>
                </a:rPr>
                <a:t>consciousness</a:t>
              </a:r>
              <a:r>
                <a:rPr lang="tr-TR" dirty="0">
                  <a:solidFill>
                    <a:prstClr val="black"/>
                  </a:solidFill>
                  <a:latin typeface="Calibri" panose="020F0502020204030204" pitchFamily="34" charset="0"/>
                  <a:ea typeface="Tahoma" panose="020B0604030504040204" pitchFamily="34" charset="0"/>
                  <a:cs typeface="Calibri" panose="020F0502020204030204" pitchFamily="34" charset="0"/>
                </a:rPr>
                <a:t>)</a:t>
              </a:r>
            </a:p>
            <a:p>
              <a:pPr marL="342900" indent="-342900">
                <a:buFont typeface="Wingdings" panose="05000000000000000000" pitchFamily="2" charset="2"/>
                <a:buChar char="v"/>
                <a:defRPr/>
              </a:pPr>
              <a:r>
                <a:rPr lang="tr-TR" dirty="0">
                  <a:solidFill>
                    <a:prstClr val="black"/>
                  </a:solidFill>
                  <a:effectLst>
                    <a:outerShdw blurRad="38100" dist="38100" dir="2700000" algn="tl">
                      <a:srgbClr val="000000">
                        <a:alpha val="43137"/>
                      </a:srgbClr>
                    </a:outerShdw>
                  </a:effectLst>
                  <a:latin typeface="Calibri" panose="020F0502020204030204" pitchFamily="34" charset="0"/>
                  <a:ea typeface="Tahoma" panose="020B0604030504040204" pitchFamily="34" charset="0"/>
                  <a:cs typeface="Calibri" panose="020F0502020204030204" pitchFamily="34" charset="0"/>
                </a:rPr>
                <a:t>Bilinç-ö</a:t>
              </a:r>
              <a:r>
                <a:rPr lang="tr-TR" dirty="0" err="1">
                  <a:solidFill>
                    <a:prstClr val="black"/>
                  </a:solidFill>
                  <a:effectLst>
                    <a:outerShdw blurRad="38100" dist="38100" dir="2700000" algn="tl">
                      <a:srgbClr val="000000">
                        <a:alpha val="43137"/>
                      </a:srgbClr>
                    </a:outerShdw>
                  </a:effectLst>
                  <a:latin typeface="Calibri" panose="020F0502020204030204" pitchFamily="34" charset="0"/>
                  <a:ea typeface="Tahoma" panose="020B0604030504040204" pitchFamily="34" charset="0"/>
                  <a:cs typeface="Calibri" panose="020F0502020204030204" pitchFamily="34" charset="0"/>
                </a:rPr>
                <a:t>ncesi</a:t>
              </a:r>
              <a:r>
                <a:rPr lang="tr-TR" dirty="0">
                  <a:solidFill>
                    <a:prstClr val="black"/>
                  </a:solidFill>
                  <a:effectLst>
                    <a:outerShdw blurRad="38100" dist="38100" dir="2700000" algn="tl">
                      <a:srgbClr val="000000">
                        <a:alpha val="43137"/>
                      </a:srgbClr>
                    </a:outerShdw>
                  </a:effectLst>
                  <a:latin typeface="Calibri" panose="020F0502020204030204" pitchFamily="34" charset="0"/>
                  <a:ea typeface="Tahoma" panose="020B0604030504040204" pitchFamily="34" charset="0"/>
                  <a:cs typeface="Calibri" panose="020F0502020204030204" pitchFamily="34" charset="0"/>
                </a:rPr>
                <a:t> </a:t>
              </a:r>
              <a:r>
                <a:rPr lang="tr-TR" dirty="0">
                  <a:solidFill>
                    <a:prstClr val="black"/>
                  </a:solidFill>
                  <a:latin typeface="Calibri" panose="020F0502020204030204" pitchFamily="34" charset="0"/>
                  <a:ea typeface="Tahoma" panose="020B0604030504040204" pitchFamily="34" charset="0"/>
                  <a:cs typeface="Calibri" panose="020F0502020204030204" pitchFamily="34" charset="0"/>
                </a:rPr>
                <a:t>(</a:t>
              </a:r>
              <a:r>
                <a:rPr lang="tr-TR" dirty="0" err="1">
                  <a:solidFill>
                    <a:prstClr val="black"/>
                  </a:solidFill>
                  <a:latin typeface="Calibri" panose="020F0502020204030204" pitchFamily="34" charset="0"/>
                  <a:ea typeface="Tahoma" panose="020B0604030504040204" pitchFamily="34" charset="0"/>
                  <a:cs typeface="Calibri" panose="020F0502020204030204" pitchFamily="34" charset="0"/>
                </a:rPr>
                <a:t>preconscious</a:t>
              </a:r>
              <a:r>
                <a:rPr lang="tr-TR" dirty="0">
                  <a:solidFill>
                    <a:prstClr val="black"/>
                  </a:solidFill>
                  <a:latin typeface="Calibri" panose="020F0502020204030204" pitchFamily="34" charset="0"/>
                  <a:ea typeface="Tahoma" panose="020B0604030504040204" pitchFamily="34" charset="0"/>
                  <a:cs typeface="Calibri" panose="020F0502020204030204" pitchFamily="34" charset="0"/>
                </a:rPr>
                <a:t>)</a:t>
              </a:r>
            </a:p>
            <a:p>
              <a:pPr marL="342900" indent="-342900">
                <a:buFont typeface="Wingdings" panose="05000000000000000000" pitchFamily="2" charset="2"/>
                <a:buChar char="v"/>
                <a:defRPr/>
              </a:pPr>
              <a:r>
                <a:rPr lang="tr-TR" dirty="0">
                  <a:solidFill>
                    <a:prstClr val="black"/>
                  </a:solidFill>
                  <a:effectLst>
                    <a:outerShdw blurRad="38100" dist="38100" dir="2700000" algn="tl">
                      <a:srgbClr val="000000">
                        <a:alpha val="43137"/>
                      </a:srgbClr>
                    </a:outerShdw>
                  </a:effectLst>
                  <a:latin typeface="Calibri" panose="020F0502020204030204" pitchFamily="34" charset="0"/>
                  <a:ea typeface="Tahoma" panose="020B0604030504040204" pitchFamily="34" charset="0"/>
                  <a:cs typeface="Calibri" panose="020F0502020204030204" pitchFamily="34" charset="0"/>
                </a:rPr>
                <a:t>Bilinç-altı </a:t>
              </a:r>
              <a:r>
                <a:rPr lang="tr-TR" dirty="0">
                  <a:solidFill>
                    <a:prstClr val="black"/>
                  </a:solidFill>
                  <a:latin typeface="Calibri" panose="020F0502020204030204" pitchFamily="34" charset="0"/>
                  <a:ea typeface="Tahoma" panose="020B0604030504040204" pitchFamily="34" charset="0"/>
                  <a:cs typeface="Calibri" panose="020F0502020204030204" pitchFamily="34" charset="0"/>
                </a:rPr>
                <a:t>(</a:t>
              </a:r>
              <a:r>
                <a:rPr lang="tr-TR" dirty="0" err="1">
                  <a:solidFill>
                    <a:prstClr val="black"/>
                  </a:solidFill>
                  <a:latin typeface="Calibri" panose="020F0502020204030204" pitchFamily="34" charset="0"/>
                  <a:ea typeface="Tahoma" panose="020B0604030504040204" pitchFamily="34" charset="0"/>
                  <a:cs typeface="Calibri" panose="020F0502020204030204" pitchFamily="34" charset="0"/>
                </a:rPr>
                <a:t>subconscious</a:t>
              </a:r>
              <a:r>
                <a:rPr lang="tr-TR" dirty="0">
                  <a:solidFill>
                    <a:prstClr val="black"/>
                  </a:solidFill>
                  <a:latin typeface="Calibri" panose="020F0502020204030204" pitchFamily="34" charset="0"/>
                  <a:ea typeface="Tahoma" panose="020B0604030504040204" pitchFamily="34" charset="0"/>
                  <a:cs typeface="Calibri" panose="020F0502020204030204" pitchFamily="34" charset="0"/>
                </a:rPr>
                <a:t>) </a:t>
              </a:r>
            </a:p>
            <a:p>
              <a:pPr marL="342900" indent="-342900">
                <a:buFont typeface="Wingdings" panose="05000000000000000000" pitchFamily="2" charset="2"/>
                <a:buChar char="v"/>
                <a:defRPr/>
              </a:pPr>
              <a:r>
                <a:rPr lang="tr-TR" dirty="0">
                  <a:solidFill>
                    <a:prstClr val="black"/>
                  </a:solidFill>
                  <a:effectLst>
                    <a:outerShdw blurRad="38100" dist="38100" dir="2700000" algn="tl">
                      <a:srgbClr val="000000">
                        <a:alpha val="43137"/>
                      </a:srgbClr>
                    </a:outerShdw>
                  </a:effectLst>
                  <a:latin typeface="Calibri" panose="020F0502020204030204" pitchFamily="34" charset="0"/>
                  <a:ea typeface="Tahoma" panose="020B0604030504040204" pitchFamily="34" charset="0"/>
                  <a:cs typeface="Calibri" panose="020F0502020204030204" pitchFamily="34" charset="0"/>
                </a:rPr>
                <a:t>Bilinç-dışı </a:t>
              </a:r>
              <a:r>
                <a:rPr lang="tr-TR" dirty="0">
                  <a:solidFill>
                    <a:prstClr val="black"/>
                  </a:solidFill>
                  <a:latin typeface="Calibri" panose="020F0502020204030204" pitchFamily="34" charset="0"/>
                  <a:ea typeface="Tahoma" panose="020B0604030504040204" pitchFamily="34" charset="0"/>
                  <a:cs typeface="Calibri" panose="020F0502020204030204" pitchFamily="34" charset="0"/>
                </a:rPr>
                <a:t>(</a:t>
              </a:r>
              <a:r>
                <a:rPr lang="tr-TR" dirty="0" err="1">
                  <a:solidFill>
                    <a:prstClr val="black"/>
                  </a:solidFill>
                  <a:latin typeface="Calibri" panose="020F0502020204030204" pitchFamily="34" charset="0"/>
                  <a:ea typeface="Tahoma" panose="020B0604030504040204" pitchFamily="34" charset="0"/>
                  <a:cs typeface="Calibri" panose="020F0502020204030204" pitchFamily="34" charset="0"/>
                </a:rPr>
                <a:t>unconsciousness</a:t>
              </a:r>
              <a:r>
                <a:rPr lang="tr-TR" dirty="0">
                  <a:solidFill>
                    <a:prstClr val="black"/>
                  </a:solidFill>
                  <a:latin typeface="Calibri" panose="020F0502020204030204" pitchFamily="34" charset="0"/>
                  <a:ea typeface="Tahoma" panose="020B0604030504040204" pitchFamily="34" charset="0"/>
                  <a:cs typeface="Calibri" panose="020F0502020204030204" pitchFamily="34" charset="0"/>
                </a:rPr>
                <a:t>) </a:t>
              </a:r>
              <a:endParaRPr lang="en-US" dirty="0">
                <a:solidFill>
                  <a:prstClr val="black"/>
                </a:solidFill>
                <a:latin typeface="Calibri" panose="020F0502020204030204" pitchFamily="34" charset="0"/>
                <a:ea typeface="Tahoma" panose="020B0604030504040204" pitchFamily="34" charset="0"/>
                <a:cs typeface="Calibri" panose="020F0502020204030204" pitchFamily="34" charset="0"/>
              </a:endParaRPr>
            </a:p>
          </p:txBody>
        </p:sp>
      </p:grpSp>
      <p:sp>
        <p:nvSpPr>
          <p:cNvPr id="7" name="Metin kutusu 6">
            <a:extLst>
              <a:ext uri="{FF2B5EF4-FFF2-40B4-BE49-F238E27FC236}">
                <a16:creationId xmlns:a16="http://schemas.microsoft.com/office/drawing/2014/main" id="{088A4D57-3CD3-0031-9132-2E8FF6C87B4A}"/>
              </a:ext>
            </a:extLst>
          </p:cNvPr>
          <p:cNvSpPr txBox="1"/>
          <p:nvPr/>
        </p:nvSpPr>
        <p:spPr>
          <a:xfrm rot="19898240">
            <a:off x="1150154" y="4463313"/>
            <a:ext cx="2664296" cy="830997"/>
          </a:xfrm>
          <a:prstGeom prst="rect">
            <a:avLst/>
          </a:prstGeom>
          <a:noFill/>
          <a:ln>
            <a:solidFill>
              <a:srgbClr val="C00000"/>
            </a:solidFill>
          </a:ln>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tr-TR" sz="48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Calibri" panose="020F0502020204030204"/>
                <a:ea typeface="+mn-ea"/>
                <a:cs typeface="+mn-cs"/>
              </a:rPr>
              <a:t>ÜST-BİLİŞ</a:t>
            </a:r>
          </a:p>
        </p:txBody>
      </p:sp>
    </p:spTree>
    <p:extLst>
      <p:ext uri="{BB962C8B-B14F-4D97-AF65-F5344CB8AC3E}">
        <p14:creationId xmlns:p14="http://schemas.microsoft.com/office/powerpoint/2010/main" val="29341298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770" name="Rectangle 4"/>
          <p:cNvSpPr>
            <a:spLocks noChangeArrowheads="1"/>
          </p:cNvSpPr>
          <p:nvPr/>
        </p:nvSpPr>
        <p:spPr bwMode="auto">
          <a:xfrm>
            <a:off x="755576" y="1340768"/>
            <a:ext cx="7632848"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marR="0" lvl="0" indent="-342900" algn="l" defTabSz="914400" rtl="0" eaLnBrk="1" fontAlgn="base" latinLnBrk="0" hangingPunct="1">
              <a:lnSpc>
                <a:spcPct val="100000"/>
              </a:lnSpc>
              <a:spcBef>
                <a:spcPct val="0"/>
              </a:spcBef>
              <a:spcAft>
                <a:spcPct val="0"/>
              </a:spcAft>
              <a:buClr>
                <a:srgbClr val="C00000"/>
              </a:buClr>
              <a:buSzTx/>
              <a:buFont typeface="Wingdings" panose="05000000000000000000" pitchFamily="2" charset="2"/>
              <a:buChar char="ü"/>
              <a:tabLst/>
              <a:defRPr/>
            </a:pPr>
            <a:r>
              <a:rPr kumimoji="0" lang="tr-T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Kurulumu koruma ve değiştirebilme</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342900" marR="0" lvl="0" indent="-342900" algn="l" defTabSz="914400" rtl="0" eaLnBrk="1" fontAlgn="base" latinLnBrk="0" hangingPunct="1">
              <a:lnSpc>
                <a:spcPct val="100000"/>
              </a:lnSpc>
              <a:spcBef>
                <a:spcPct val="0"/>
              </a:spcBef>
              <a:spcAft>
                <a:spcPct val="0"/>
              </a:spcAft>
              <a:buClr>
                <a:srgbClr val="C00000"/>
              </a:buClr>
              <a:buSzTx/>
              <a:buFont typeface="Wingdings" panose="05000000000000000000" pitchFamily="2" charset="2"/>
              <a:buChar char="ü"/>
              <a:tabLst/>
              <a:defRPr/>
            </a:pPr>
            <a:r>
              <a:rPr kumimoji="0" lang="en-US" sz="2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Görev</a:t>
            </a: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başlatma</a:t>
            </a: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girişimcilik</a:t>
            </a:r>
            <a:endParaRPr kumimoji="0" lang="tr-T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342900" marR="0" lvl="0" indent="-342900" algn="l" defTabSz="914400" rtl="0" eaLnBrk="1" fontAlgn="base" latinLnBrk="0" hangingPunct="1">
              <a:lnSpc>
                <a:spcPct val="100000"/>
              </a:lnSpc>
              <a:spcBef>
                <a:spcPct val="0"/>
              </a:spcBef>
              <a:spcAft>
                <a:spcPct val="0"/>
              </a:spcAft>
              <a:buClr>
                <a:srgbClr val="C00000"/>
              </a:buClr>
              <a:buSzTx/>
              <a:buFont typeface="Wingdings" panose="05000000000000000000" pitchFamily="2" charset="2"/>
              <a:buChar char="ü"/>
              <a:tabLst/>
              <a:defRPr/>
            </a:pPr>
            <a:r>
              <a:rPr kumimoji="0" lang="tr-T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Planlama</a:t>
            </a:r>
          </a:p>
          <a:p>
            <a:pPr marL="342900" marR="0" lvl="0" indent="-342900" algn="l" defTabSz="914400" rtl="0" eaLnBrk="1" fontAlgn="base" latinLnBrk="0" hangingPunct="1">
              <a:lnSpc>
                <a:spcPct val="100000"/>
              </a:lnSpc>
              <a:spcBef>
                <a:spcPct val="0"/>
              </a:spcBef>
              <a:spcAft>
                <a:spcPct val="0"/>
              </a:spcAft>
              <a:buClr>
                <a:srgbClr val="C00000"/>
              </a:buClr>
              <a:buSzTx/>
              <a:buFont typeface="Wingdings" panose="05000000000000000000" pitchFamily="2" charset="2"/>
              <a:buChar char="ü"/>
              <a:tabLst/>
              <a:defRPr/>
            </a:pPr>
            <a:r>
              <a:rPr kumimoji="0" lang="tr-T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Bağlamsal bellek</a:t>
            </a:r>
          </a:p>
          <a:p>
            <a:pPr marL="342900" marR="0" lvl="0" indent="-342900" algn="l" defTabSz="914400" rtl="0" eaLnBrk="1" fontAlgn="base" latinLnBrk="0" hangingPunct="1">
              <a:lnSpc>
                <a:spcPct val="100000"/>
              </a:lnSpc>
              <a:spcBef>
                <a:spcPct val="0"/>
              </a:spcBef>
              <a:spcAft>
                <a:spcPct val="0"/>
              </a:spcAft>
              <a:buClr>
                <a:srgbClr val="C00000"/>
              </a:buClr>
              <a:buSzTx/>
              <a:buFont typeface="Wingdings" panose="05000000000000000000" pitchFamily="2" charset="2"/>
              <a:buChar char="ü"/>
              <a:tabLst/>
              <a:defRPr/>
            </a:pPr>
            <a:r>
              <a:rPr kumimoji="0" lang="tr-T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Zaman ve mekanda olayları bütünleştirebilme</a:t>
            </a: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örgütleme</a:t>
            </a:r>
            <a:endParaRPr kumimoji="0" lang="tr-T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342900" marR="0" lvl="0" indent="-342900" algn="l" defTabSz="914400" rtl="0" eaLnBrk="1" fontAlgn="base" latinLnBrk="0" hangingPunct="1">
              <a:lnSpc>
                <a:spcPct val="100000"/>
              </a:lnSpc>
              <a:spcBef>
                <a:spcPct val="0"/>
              </a:spcBef>
              <a:spcAft>
                <a:spcPct val="0"/>
              </a:spcAft>
              <a:buClr>
                <a:srgbClr val="C00000"/>
              </a:buClr>
              <a:buSzTx/>
              <a:buFont typeface="Wingdings" panose="05000000000000000000" pitchFamily="2" charset="2"/>
              <a:buChar char="ü"/>
              <a:tabLst/>
              <a:defRPr/>
            </a:pPr>
            <a:r>
              <a:rPr kumimoji="0" lang="tr-T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Akıcılık</a:t>
            </a:r>
          </a:p>
          <a:p>
            <a:pPr marL="342900" marR="0" lvl="0" indent="-342900" algn="l" defTabSz="914400" rtl="0" eaLnBrk="1" fontAlgn="base" latinLnBrk="0" hangingPunct="1">
              <a:lnSpc>
                <a:spcPct val="100000"/>
              </a:lnSpc>
              <a:spcBef>
                <a:spcPct val="0"/>
              </a:spcBef>
              <a:spcAft>
                <a:spcPct val="0"/>
              </a:spcAft>
              <a:buClr>
                <a:srgbClr val="C00000"/>
              </a:buClr>
              <a:buSzTx/>
              <a:buFont typeface="Wingdings" panose="05000000000000000000" pitchFamily="2" charset="2"/>
              <a:buChar char="ü"/>
              <a:tabLst/>
              <a:defRPr/>
            </a:pPr>
            <a:r>
              <a:rPr kumimoji="0" lang="tr-T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Yaratıcı</a:t>
            </a: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düşünme</a:t>
            </a:r>
            <a:endParaRPr kumimoji="0" lang="tr-T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342900" marR="0" lvl="0" indent="-342900" algn="l" defTabSz="914400" rtl="0" eaLnBrk="1" fontAlgn="base" latinLnBrk="0" hangingPunct="1">
              <a:lnSpc>
                <a:spcPct val="100000"/>
              </a:lnSpc>
              <a:spcBef>
                <a:spcPct val="0"/>
              </a:spcBef>
              <a:spcAft>
                <a:spcPct val="0"/>
              </a:spcAft>
              <a:buClr>
                <a:srgbClr val="C00000"/>
              </a:buClr>
              <a:buSzTx/>
              <a:buFont typeface="Wingdings" panose="05000000000000000000" pitchFamily="2" charset="2"/>
              <a:buChar char="ü"/>
              <a:tabLst/>
              <a:defRPr/>
            </a:pPr>
            <a:r>
              <a:rPr kumimoji="0" lang="en-US" sz="2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İşleyen</a:t>
            </a: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bellek</a:t>
            </a: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(ç</a:t>
            </a:r>
            <a:r>
              <a:rPr kumimoji="0" lang="tr-T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alışma belleği</a:t>
            </a: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r>
              <a:rPr kumimoji="0" lang="tr-T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p>
          <a:p>
            <a:pPr marL="342900" marR="0" lvl="0" indent="-342900" algn="l" defTabSz="914400" rtl="0" eaLnBrk="1" fontAlgn="base" latinLnBrk="0" hangingPunct="1">
              <a:lnSpc>
                <a:spcPct val="100000"/>
              </a:lnSpc>
              <a:spcBef>
                <a:spcPct val="0"/>
              </a:spcBef>
              <a:spcAft>
                <a:spcPct val="0"/>
              </a:spcAft>
              <a:buClr>
                <a:srgbClr val="C00000"/>
              </a:buClr>
              <a:buSzTx/>
              <a:buFont typeface="Wingdings" panose="05000000000000000000" pitchFamily="2" charset="2"/>
              <a:buChar char="ü"/>
              <a:tabLst/>
              <a:defRPr/>
            </a:pPr>
            <a:r>
              <a:rPr kumimoji="0" lang="tr-TR" sz="2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Ketleme</a:t>
            </a:r>
            <a:r>
              <a:rPr kumimoji="0" lang="tr-T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impuls</a:t>
            </a: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kontrolu</a:t>
            </a: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duygusal</a:t>
            </a: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control)</a:t>
            </a:r>
            <a:endParaRPr kumimoji="0" lang="tr-T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342900" marR="0" lvl="0" indent="-342900" algn="l" defTabSz="914400" rtl="0" eaLnBrk="1" fontAlgn="base" latinLnBrk="0" hangingPunct="1">
              <a:lnSpc>
                <a:spcPct val="100000"/>
              </a:lnSpc>
              <a:spcBef>
                <a:spcPct val="0"/>
              </a:spcBef>
              <a:spcAft>
                <a:spcPct val="0"/>
              </a:spcAft>
              <a:buClr>
                <a:srgbClr val="C00000"/>
              </a:buClr>
              <a:buSzTx/>
              <a:buFont typeface="Wingdings" panose="05000000000000000000" pitchFamily="2" charset="2"/>
              <a:buChar char="ü"/>
              <a:tabLst/>
              <a:defRPr/>
            </a:pPr>
            <a:r>
              <a:rPr kumimoji="0" lang="tr-T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Bozucu etkiye (</a:t>
            </a:r>
            <a:r>
              <a:rPr kumimoji="0" lang="tr-TR" sz="2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interference</a:t>
            </a:r>
            <a:r>
              <a:rPr kumimoji="0" lang="tr-T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karşı koyabilme</a:t>
            </a:r>
          </a:p>
        </p:txBody>
      </p:sp>
      <p:sp>
        <p:nvSpPr>
          <p:cNvPr id="32772" name="Rectangle 6"/>
          <p:cNvSpPr>
            <a:spLocks noChangeArrowheads="1"/>
          </p:cNvSpPr>
          <p:nvPr/>
        </p:nvSpPr>
        <p:spPr bwMode="auto">
          <a:xfrm>
            <a:off x="467444" y="4743549"/>
            <a:ext cx="8353028"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tr-TR" sz="2000" b="1" i="0" u="none" strike="noStrike" kern="1200" cap="none" spc="50" normalizeH="0" baseline="0" noProof="0" dirty="0">
                <a:ln w="11430"/>
                <a:solidFill>
                  <a:prstClr val="black"/>
                </a:solidFill>
                <a:effectLst>
                  <a:outerShdw blurRad="76200" dist="50800" dir="5400000" algn="tl" rotWithShape="0">
                    <a:srgbClr val="000000">
                      <a:alpha val="65000"/>
                    </a:srgbClr>
                  </a:outerShdw>
                </a:effectLst>
                <a:uLnTx/>
                <a:uFillTx/>
                <a:latin typeface="Calibri" panose="020F0502020204030204" pitchFamily="34" charset="0"/>
                <a:ea typeface="+mn-ea"/>
                <a:cs typeface="Calibri" panose="020F0502020204030204" pitchFamily="34" charset="0"/>
              </a:rPr>
              <a:t>KISACA…</a:t>
            </a:r>
            <a:r>
              <a:rPr kumimoji="0" lang="tr-TR" sz="20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 </a:t>
            </a:r>
            <a:endParaRPr kumimoji="0" lang="en-US" sz="20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tr-TR" sz="20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“Bir amaca ulaşmak için uygun problem-çözme kurulumunun korunması</a:t>
            </a:r>
            <a:r>
              <a:rPr kumimoji="0" lang="tr-TR" sz="2000" b="0"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a:t>
            </a:r>
          </a:p>
        </p:txBody>
      </p:sp>
      <p:sp>
        <p:nvSpPr>
          <p:cNvPr id="2" name="Rectangle 1"/>
          <p:cNvSpPr/>
          <p:nvPr/>
        </p:nvSpPr>
        <p:spPr>
          <a:xfrm>
            <a:off x="899592" y="404664"/>
            <a:ext cx="6048672" cy="707886"/>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tr-TR" sz="4000" b="1" i="0" u="none" strike="noStrike" kern="1200" cap="none" spc="50" normalizeH="0" baseline="0" noProof="0" dirty="0">
                <a:ln w="11430"/>
                <a:solidFill>
                  <a:prstClr val="black"/>
                </a:solidFill>
                <a:effectLst>
                  <a:outerShdw blurRad="76200" dist="50800" dir="5400000" algn="tl" rotWithShape="0">
                    <a:srgbClr val="000000">
                      <a:alpha val="65000"/>
                    </a:srgbClr>
                  </a:outerShdw>
                </a:effectLst>
                <a:uLnTx/>
                <a:uFillTx/>
                <a:latin typeface="Calibri" panose="020F0502020204030204" pitchFamily="34" charset="0"/>
                <a:ea typeface="+mn-ea"/>
                <a:cs typeface="Calibri" panose="020F0502020204030204" pitchFamily="34" charset="0"/>
              </a:rPr>
              <a:t>I- Yönetici İşlevler</a:t>
            </a:r>
            <a:endParaRPr kumimoji="0" lang="en-US" sz="4000" b="1" i="0" u="none" strike="noStrike" kern="1200" cap="none" spc="50" normalizeH="0" baseline="0" noProof="0" dirty="0">
              <a:ln w="11430"/>
              <a:solidFill>
                <a:prstClr val="black"/>
              </a:solidFill>
              <a:effectLst>
                <a:outerShdw blurRad="76200" dist="50800" dir="5400000" algn="tl" rotWithShape="0">
                  <a:srgbClr val="000000">
                    <a:alpha val="65000"/>
                  </a:srgbClr>
                </a:outerShdw>
              </a:effectLst>
              <a:uLnTx/>
              <a:uFillTx/>
              <a:latin typeface="Calibri" panose="020F0502020204030204" pitchFamily="34" charset="0"/>
              <a:ea typeface="+mn-ea"/>
              <a:cs typeface="Calibri" panose="020F0502020204030204" pitchFamily="34" charset="0"/>
            </a:endParaRPr>
          </a:p>
        </p:txBody>
      </p:sp>
      <p:sp>
        <p:nvSpPr>
          <p:cNvPr id="3" name="TextBox 2"/>
          <p:cNvSpPr txBox="1"/>
          <p:nvPr/>
        </p:nvSpPr>
        <p:spPr>
          <a:xfrm>
            <a:off x="4860032" y="5805264"/>
            <a:ext cx="4032448" cy="830997"/>
          </a:xfrm>
          <a:prstGeom prst="rect">
            <a:avLst/>
          </a:prstGeom>
          <a:solidFill>
            <a:schemeClr val="bg1">
              <a:lumMod val="95000"/>
            </a:schemeClr>
          </a:solid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err="1">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İlham</a:t>
            </a:r>
            <a:r>
              <a:rPr kumimoji="0" lang="en-US" sz="16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 </a:t>
            </a:r>
            <a:r>
              <a:rPr kumimoji="0" lang="en-US" sz="1600" b="1" i="0" u="none" strike="noStrike" kern="1200" cap="none" spc="0" normalizeH="0" baseline="0" noProof="0" dirty="0" err="1">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kaynakları</a:t>
            </a:r>
            <a:r>
              <a:rPr kumimoji="0" lang="en-US" sz="16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Alexander Luria</a:t>
            </a:r>
            <a:r>
              <a:rPr kumimoji="0" lang="tr-TR"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(1902-1907) </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Lev </a:t>
            </a:r>
            <a:r>
              <a:rPr kumimoji="0" lang="en-US" sz="1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Semionovich</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Vygotsky</a:t>
            </a:r>
            <a:r>
              <a:rPr kumimoji="0" lang="tr-TR"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tr-TR"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1896-1934)</a:t>
            </a:r>
            <a:endParaRPr kumimoji="0" lang="en-US" sz="16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7900247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AutoShape 8"/>
          <p:cNvSpPr>
            <a:spLocks noChangeArrowheads="1"/>
          </p:cNvSpPr>
          <p:nvPr/>
        </p:nvSpPr>
        <p:spPr bwMode="auto">
          <a:xfrm rot="10800000">
            <a:off x="1979959" y="1916086"/>
            <a:ext cx="5040313" cy="3313113"/>
          </a:xfrm>
          <a:prstGeom prst="downArrowCallout">
            <a:avLst>
              <a:gd name="adj1" fmla="val 38033"/>
              <a:gd name="adj2" fmla="val 38033"/>
              <a:gd name="adj3" fmla="val 16667"/>
              <a:gd name="adj4" fmla="val 6666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3" name="Rectangle 5"/>
          <p:cNvSpPr>
            <a:spLocks noChangeArrowheads="1"/>
          </p:cNvSpPr>
          <p:nvPr/>
        </p:nvSpPr>
        <p:spPr bwMode="auto">
          <a:xfrm>
            <a:off x="2987675" y="3211239"/>
            <a:ext cx="3522663" cy="1585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marR="0" lvl="0" indent="-342900" algn="l" defTabSz="914400" rtl="0" eaLnBrk="0" fontAlgn="base" latinLnBrk="0" hangingPunct="0">
              <a:lnSpc>
                <a:spcPct val="100000"/>
              </a:lnSpc>
              <a:spcBef>
                <a:spcPct val="20000"/>
              </a:spcBef>
              <a:spcAft>
                <a:spcPct val="0"/>
              </a:spcAft>
              <a:buClr>
                <a:srgbClr val="4F81BD"/>
              </a:buClr>
              <a:buSzPct val="90000"/>
              <a:buFont typeface="Monotype Sorts" pitchFamily="2" charset="2"/>
              <a:buNone/>
              <a:tabLst/>
              <a:defRPr/>
            </a:pPr>
            <a:r>
              <a:rPr kumimoji="1" lang="tr-TR" sz="2400" b="1" i="0" u="none" strike="noStrike" kern="1200" cap="none" spc="0" normalizeH="0" baseline="0" noProof="0" dirty="0">
                <a:ln>
                  <a:noFill/>
                </a:ln>
                <a:solidFill>
                  <a:prstClr val="white"/>
                </a:solidFill>
                <a:effectLst/>
                <a:uLnTx/>
                <a:uFillTx/>
                <a:latin typeface="Tahoma" pitchFamily="34" charset="0"/>
                <a:ea typeface="+mn-ea"/>
                <a:cs typeface="+mn-cs"/>
              </a:rPr>
              <a:t>Zihinsel Süreçleri</a:t>
            </a:r>
          </a:p>
          <a:p>
            <a:pPr marL="342900" marR="0" lvl="0" indent="-342900" algn="l" defTabSz="914400" rtl="0" eaLnBrk="0" fontAlgn="base" latinLnBrk="0" hangingPunct="0">
              <a:lnSpc>
                <a:spcPct val="100000"/>
              </a:lnSpc>
              <a:spcBef>
                <a:spcPct val="20000"/>
              </a:spcBef>
              <a:spcAft>
                <a:spcPct val="0"/>
              </a:spcAft>
              <a:buClr>
                <a:srgbClr val="CC3300"/>
              </a:buClr>
              <a:buSzPct val="90000"/>
              <a:buFontTx/>
              <a:buChar char="o"/>
              <a:tabLst/>
              <a:defRPr/>
            </a:pPr>
            <a:r>
              <a:rPr kumimoji="1" lang="tr-TR" sz="2400" b="0" i="0" u="none" strike="noStrike" kern="1200" cap="none" spc="0" normalizeH="0" baseline="0" noProof="0" dirty="0">
                <a:ln>
                  <a:noFill/>
                </a:ln>
                <a:solidFill>
                  <a:prstClr val="white"/>
                </a:solidFill>
                <a:effectLst/>
                <a:uLnTx/>
                <a:uFillTx/>
                <a:latin typeface="Tahoma" pitchFamily="34" charset="0"/>
                <a:ea typeface="+mn-ea"/>
                <a:cs typeface="+mn-cs"/>
              </a:rPr>
              <a:t>İzler (</a:t>
            </a:r>
            <a:r>
              <a:rPr kumimoji="1" lang="tr-TR" sz="2400" b="0" i="0" u="none" strike="noStrike" kern="1200" cap="none" spc="0" normalizeH="0" baseline="0" noProof="0" dirty="0" err="1">
                <a:ln>
                  <a:noFill/>
                </a:ln>
                <a:solidFill>
                  <a:prstClr val="white"/>
                </a:solidFill>
                <a:effectLst/>
                <a:uLnTx/>
                <a:uFillTx/>
                <a:latin typeface="Tahoma" pitchFamily="34" charset="0"/>
                <a:ea typeface="+mn-ea"/>
                <a:cs typeface="+mn-cs"/>
              </a:rPr>
              <a:t>monitor</a:t>
            </a:r>
            <a:r>
              <a:rPr kumimoji="1" lang="tr-TR" sz="2400" b="0" i="0" u="none" strike="noStrike" kern="1200" cap="none" spc="0" normalizeH="0" baseline="0" noProof="0" dirty="0">
                <a:ln>
                  <a:noFill/>
                </a:ln>
                <a:solidFill>
                  <a:prstClr val="white"/>
                </a:solidFill>
                <a:effectLst/>
                <a:uLnTx/>
                <a:uFillTx/>
                <a:latin typeface="Tahoma" pitchFamily="34" charset="0"/>
                <a:ea typeface="+mn-ea"/>
                <a:cs typeface="+mn-cs"/>
              </a:rPr>
              <a:t>)</a:t>
            </a:r>
          </a:p>
          <a:p>
            <a:pPr marL="342900" marR="0" lvl="0" indent="-342900" algn="l" defTabSz="914400" rtl="0" eaLnBrk="0" fontAlgn="base" latinLnBrk="0" hangingPunct="0">
              <a:lnSpc>
                <a:spcPct val="100000"/>
              </a:lnSpc>
              <a:spcBef>
                <a:spcPct val="20000"/>
              </a:spcBef>
              <a:spcAft>
                <a:spcPct val="0"/>
              </a:spcAft>
              <a:buClr>
                <a:srgbClr val="CC3300"/>
              </a:buClr>
              <a:buSzPct val="90000"/>
              <a:buFontTx/>
              <a:buChar char="o"/>
              <a:tabLst/>
              <a:defRPr/>
            </a:pPr>
            <a:r>
              <a:rPr kumimoji="1" lang="tr-TR" sz="2400" b="0" i="0" u="none" strike="noStrike" kern="1200" cap="none" spc="0" normalizeH="0" baseline="0" noProof="0" dirty="0">
                <a:ln>
                  <a:noFill/>
                </a:ln>
                <a:solidFill>
                  <a:prstClr val="white"/>
                </a:solidFill>
                <a:effectLst/>
                <a:uLnTx/>
                <a:uFillTx/>
                <a:latin typeface="Tahoma" pitchFamily="34" charset="0"/>
                <a:ea typeface="+mn-ea"/>
                <a:cs typeface="+mn-cs"/>
              </a:rPr>
              <a:t>Denetler (</a:t>
            </a:r>
            <a:r>
              <a:rPr kumimoji="1" lang="tr-TR" sz="2400" b="0" i="0" u="none" strike="noStrike" kern="1200" cap="none" spc="0" normalizeH="0" baseline="0" noProof="0" dirty="0" err="1">
                <a:ln>
                  <a:noFill/>
                </a:ln>
                <a:solidFill>
                  <a:prstClr val="white"/>
                </a:solidFill>
                <a:effectLst/>
                <a:uLnTx/>
                <a:uFillTx/>
                <a:latin typeface="Tahoma" pitchFamily="34" charset="0"/>
                <a:ea typeface="+mn-ea"/>
                <a:cs typeface="+mn-cs"/>
              </a:rPr>
              <a:t>control</a:t>
            </a:r>
            <a:r>
              <a:rPr kumimoji="1" lang="tr-TR" sz="2400" b="0" i="0" u="none" strike="noStrike" kern="1200" cap="none" spc="0" normalizeH="0" baseline="0" noProof="0" dirty="0">
                <a:ln>
                  <a:noFill/>
                </a:ln>
                <a:solidFill>
                  <a:prstClr val="white"/>
                </a:solidFill>
                <a:effectLst/>
                <a:uLnTx/>
                <a:uFillTx/>
                <a:latin typeface="Tahoma" pitchFamily="34" charset="0"/>
                <a:ea typeface="+mn-ea"/>
                <a:cs typeface="+mn-cs"/>
              </a:rPr>
              <a:t>)</a:t>
            </a:r>
          </a:p>
          <a:p>
            <a:pPr marL="342900" marR="0" lvl="0" indent="-342900" algn="l" defTabSz="914400" rtl="0" eaLnBrk="0" fontAlgn="base" latinLnBrk="0" hangingPunct="0">
              <a:lnSpc>
                <a:spcPct val="100000"/>
              </a:lnSpc>
              <a:spcBef>
                <a:spcPct val="20000"/>
              </a:spcBef>
              <a:spcAft>
                <a:spcPct val="0"/>
              </a:spcAft>
              <a:buClr>
                <a:srgbClr val="CC3300"/>
              </a:buClr>
              <a:buSzPct val="90000"/>
              <a:buFontTx/>
              <a:buChar char="o"/>
              <a:tabLst/>
              <a:defRPr/>
            </a:pPr>
            <a:r>
              <a:rPr kumimoji="1" lang="tr-TR" sz="2400" b="0" i="0" u="none" strike="noStrike" kern="1200" cap="none" spc="0" normalizeH="0" baseline="0" noProof="0" dirty="0">
                <a:ln>
                  <a:noFill/>
                </a:ln>
                <a:solidFill>
                  <a:prstClr val="white"/>
                </a:solidFill>
                <a:effectLst/>
                <a:uLnTx/>
                <a:uFillTx/>
                <a:latin typeface="Tahoma" pitchFamily="34" charset="0"/>
                <a:ea typeface="+mn-ea"/>
                <a:cs typeface="+mn-cs"/>
              </a:rPr>
              <a:t>Yönetir (</a:t>
            </a:r>
            <a:r>
              <a:rPr kumimoji="1" lang="tr-TR" sz="2400" b="0" i="0" u="none" strike="noStrike" kern="1200" cap="none" spc="0" normalizeH="0" baseline="0" noProof="0" dirty="0" err="1">
                <a:ln>
                  <a:noFill/>
                </a:ln>
                <a:solidFill>
                  <a:prstClr val="white"/>
                </a:solidFill>
                <a:effectLst/>
                <a:uLnTx/>
                <a:uFillTx/>
                <a:latin typeface="Tahoma" pitchFamily="34" charset="0"/>
                <a:ea typeface="+mn-ea"/>
                <a:cs typeface="+mn-cs"/>
              </a:rPr>
              <a:t>execute</a:t>
            </a:r>
            <a:r>
              <a:rPr kumimoji="1" lang="tr-TR" sz="2400" b="0" i="0" u="none" strike="noStrike" kern="1200" cap="none" spc="0" normalizeH="0" baseline="0" noProof="0" dirty="0">
                <a:ln>
                  <a:noFill/>
                </a:ln>
                <a:solidFill>
                  <a:prstClr val="white"/>
                </a:solidFill>
                <a:effectLst/>
                <a:uLnTx/>
                <a:uFillTx/>
                <a:latin typeface="Tahoma" pitchFamily="34" charset="0"/>
                <a:ea typeface="+mn-ea"/>
                <a:cs typeface="+mn-cs"/>
              </a:rPr>
              <a:t>) </a:t>
            </a:r>
            <a:endParaRPr kumimoji="1" lang="tr-TR" sz="2400" b="0" i="0" u="none" strike="noStrike" kern="1200" cap="none" spc="0" normalizeH="0" baseline="0" noProof="0" dirty="0">
              <a:ln>
                <a:noFill/>
              </a:ln>
              <a:solidFill>
                <a:prstClr val="white"/>
              </a:solidFill>
              <a:effectLst/>
              <a:uLnTx/>
              <a:uFillTx/>
              <a:latin typeface="Times New Roman" pitchFamily="18" charset="0"/>
              <a:ea typeface="+mn-ea"/>
              <a:cs typeface="+mn-cs"/>
            </a:endParaRPr>
          </a:p>
        </p:txBody>
      </p:sp>
      <p:sp>
        <p:nvSpPr>
          <p:cNvPr id="5" name="Rectangle 4"/>
          <p:cNvSpPr/>
          <p:nvPr/>
        </p:nvSpPr>
        <p:spPr>
          <a:xfrm>
            <a:off x="3233812" y="920914"/>
            <a:ext cx="2676374" cy="707886"/>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tr-TR" sz="4000" b="1" i="0" u="none" strike="noStrike" kern="1200" cap="none" spc="50" normalizeH="0" baseline="0" noProof="0" dirty="0">
                <a:ln w="11430"/>
                <a:solidFill>
                  <a:prstClr val="black"/>
                </a:solidFill>
                <a:effectLst>
                  <a:outerShdw blurRad="76200" dist="50800" dir="5400000" algn="tl" rotWithShape="0">
                    <a:srgbClr val="000000">
                      <a:alpha val="65000"/>
                    </a:srgbClr>
                  </a:outerShdw>
                </a:effectLst>
                <a:uLnTx/>
                <a:uFillTx/>
                <a:latin typeface="Calibri" panose="020F0502020204030204" pitchFamily="34" charset="0"/>
                <a:ea typeface="Tahoma" panose="020B0604030504040204" pitchFamily="34" charset="0"/>
                <a:cs typeface="Calibri" panose="020F0502020204030204" pitchFamily="34" charset="0"/>
              </a:rPr>
              <a:t>II- Üst- Biliş</a:t>
            </a:r>
            <a:endParaRPr kumimoji="0" lang="en-US" sz="4000" b="1" i="0" u="none" strike="noStrike" kern="1200" cap="none" spc="50" normalizeH="0" baseline="0" noProof="0" dirty="0">
              <a:ln w="11430"/>
              <a:solidFill>
                <a:prstClr val="black"/>
              </a:solidFill>
              <a:effectLst>
                <a:outerShdw blurRad="76200" dist="50800" dir="5400000" algn="tl" rotWithShape="0">
                  <a:srgbClr val="000000">
                    <a:alpha val="65000"/>
                  </a:srgbClr>
                </a:outerShdw>
              </a:effectLst>
              <a:uLnTx/>
              <a:uFillTx/>
              <a:latin typeface="Calibri" panose="020F0502020204030204" pitchFamily="34" charset="0"/>
              <a:ea typeface="Tahoma" panose="020B0604030504040204" pitchFamily="34" charset="0"/>
              <a:cs typeface="Calibri" panose="020F0502020204030204" pitchFamily="34" charset="0"/>
            </a:endParaRPr>
          </a:p>
        </p:txBody>
      </p:sp>
      <p:sp>
        <p:nvSpPr>
          <p:cNvPr id="6" name="TextBox 5"/>
          <p:cNvSpPr txBox="1"/>
          <p:nvPr/>
        </p:nvSpPr>
        <p:spPr>
          <a:xfrm>
            <a:off x="5580112" y="5805264"/>
            <a:ext cx="3419872" cy="584775"/>
          </a:xfrm>
          <a:prstGeom prst="rect">
            <a:avLst/>
          </a:prstGeom>
          <a:solidFill>
            <a:schemeClr val="bg1">
              <a:lumMod val="95000"/>
            </a:schemeClr>
          </a:solid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err="1">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Öncü</a:t>
            </a:r>
            <a:r>
              <a:rPr kumimoji="0" lang="en-US" sz="16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 </a:t>
            </a:r>
            <a:endParaRPr kumimoji="0" lang="tr-TR" sz="16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John </a:t>
            </a:r>
            <a:r>
              <a:rPr kumimoji="0" lang="tr-TR"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H. </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Flavell</a:t>
            </a:r>
            <a:r>
              <a:rPr kumimoji="0" lang="tr-TR"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(1928-) </a:t>
            </a:r>
          </a:p>
        </p:txBody>
      </p:sp>
    </p:spTree>
    <p:extLst>
      <p:ext uri="{BB962C8B-B14F-4D97-AF65-F5344CB8AC3E}">
        <p14:creationId xmlns:p14="http://schemas.microsoft.com/office/powerpoint/2010/main" val="15984021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629B5ED5-B534-A9DB-CB3E-393958FA1DA9}"/>
              </a:ext>
            </a:extLst>
          </p:cNvPr>
          <p:cNvSpPr txBox="1"/>
          <p:nvPr/>
        </p:nvSpPr>
        <p:spPr>
          <a:xfrm>
            <a:off x="467544" y="2420888"/>
            <a:ext cx="7992888" cy="2769989"/>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tr-TR" sz="60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panose="020F0502020204030204"/>
                <a:ea typeface="+mn-ea"/>
                <a:cs typeface="+mn-cs"/>
              </a:rPr>
              <a:t>İNSAN ZEKASINA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tr-TR" sz="5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karşın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tr-TR" sz="60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panose="020F0502020204030204"/>
                <a:ea typeface="+mn-ea"/>
                <a:cs typeface="+mn-cs"/>
              </a:rPr>
              <a:t>YAPAY ZEKA (AI) </a:t>
            </a:r>
            <a:endParaRPr kumimoji="0" lang="tr-TR" sz="6000" b="0" i="0" u="none" strike="noStrike" kern="1200" cap="none" spc="0" normalizeH="0" baseline="0" noProof="0" dirty="0">
              <a:ln>
                <a:noFill/>
              </a:ln>
              <a:solidFill>
                <a:prstClr val="black"/>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6319428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a:extLst>
              <a:ext uri="{FF2B5EF4-FFF2-40B4-BE49-F238E27FC236}">
                <a16:creationId xmlns:a16="http://schemas.microsoft.com/office/drawing/2014/main" id="{66361CD5-CBB0-DECB-327A-D025E7B566BC}"/>
              </a:ext>
            </a:extLst>
          </p:cNvPr>
          <p:cNvGraphicFramePr>
            <a:graphicFrameLocks noGrp="1"/>
          </p:cNvGraphicFramePr>
          <p:nvPr>
            <p:extLst>
              <p:ext uri="{D42A27DB-BD31-4B8C-83A1-F6EECF244321}">
                <p14:modId xmlns:p14="http://schemas.microsoft.com/office/powerpoint/2010/main" val="716253059"/>
              </p:ext>
            </p:extLst>
          </p:nvPr>
        </p:nvGraphicFramePr>
        <p:xfrm>
          <a:off x="467544" y="476672"/>
          <a:ext cx="8136904" cy="5812536"/>
        </p:xfrm>
        <a:graphic>
          <a:graphicData uri="http://schemas.openxmlformats.org/drawingml/2006/table">
            <a:tbl>
              <a:tblPr firstRow="1" firstCol="1" bandRow="1"/>
              <a:tblGrid>
                <a:gridCol w="1045107">
                  <a:extLst>
                    <a:ext uri="{9D8B030D-6E8A-4147-A177-3AD203B41FA5}">
                      <a16:colId xmlns:a16="http://schemas.microsoft.com/office/drawing/2014/main" val="3852779855"/>
                    </a:ext>
                  </a:extLst>
                </a:gridCol>
                <a:gridCol w="3368492">
                  <a:extLst>
                    <a:ext uri="{9D8B030D-6E8A-4147-A177-3AD203B41FA5}">
                      <a16:colId xmlns:a16="http://schemas.microsoft.com/office/drawing/2014/main" val="1381003425"/>
                    </a:ext>
                  </a:extLst>
                </a:gridCol>
                <a:gridCol w="3723305">
                  <a:extLst>
                    <a:ext uri="{9D8B030D-6E8A-4147-A177-3AD203B41FA5}">
                      <a16:colId xmlns:a16="http://schemas.microsoft.com/office/drawing/2014/main" val="2377405274"/>
                    </a:ext>
                  </a:extLst>
                </a:gridCol>
              </a:tblGrid>
              <a:tr h="0">
                <a:tc>
                  <a:txBody>
                    <a:bodyPr/>
                    <a:lstStyle/>
                    <a:p>
                      <a:pPr>
                        <a:lnSpc>
                          <a:spcPct val="107000"/>
                        </a:lnSpc>
                        <a:spcAft>
                          <a:spcPts val="800"/>
                        </a:spcAft>
                      </a:pPr>
                      <a:r>
                        <a:rPr lang="tr-TR" sz="1050" dirty="0">
                          <a:effectLst/>
                          <a:latin typeface="Calibri" panose="020F0502020204030204" pitchFamily="34" charset="0"/>
                          <a:ea typeface="Calibri" panose="020F0502020204030204" pitchFamily="34" charset="0"/>
                          <a:cs typeface="Times New Roman" panose="02020603050405020304" pitchFamily="18" charset="0"/>
                        </a:rPr>
                        <a:t> </a:t>
                      </a:r>
                    </a:p>
                  </a:txBody>
                  <a:tcPr marL="55577" marR="55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tr-TR" sz="1300"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İnsan Zekası / Zihni   </a:t>
                      </a:r>
                    </a:p>
                    <a:p>
                      <a:pPr algn="ctr">
                        <a:lnSpc>
                          <a:spcPct val="107000"/>
                        </a:lnSpc>
                        <a:spcAft>
                          <a:spcPts val="800"/>
                        </a:spcAft>
                      </a:pPr>
                      <a:r>
                        <a:rPr lang="tr-TR" sz="1300"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a:t>
                      </a:r>
                    </a:p>
                  </a:txBody>
                  <a:tcPr marL="55577" marR="55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tr-TR" sz="1300"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Yapay Zeka / YZ ile Güçlendirilmiş Robotlar  </a:t>
                      </a:r>
                    </a:p>
                  </a:txBody>
                  <a:tcPr marL="55577" marR="55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93394591"/>
                  </a:ext>
                </a:extLst>
              </a:tr>
              <a:tr h="384358">
                <a:tc>
                  <a:txBody>
                    <a:bodyPr/>
                    <a:lstStyle/>
                    <a:p>
                      <a:pPr>
                        <a:lnSpc>
                          <a:spcPct val="107000"/>
                        </a:lnSpc>
                        <a:spcAft>
                          <a:spcPts val="800"/>
                        </a:spcAft>
                      </a:pPr>
                      <a:r>
                        <a:rPr lang="tr-TR" sz="130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Hız </a:t>
                      </a:r>
                    </a:p>
                    <a:p>
                      <a:pPr>
                        <a:lnSpc>
                          <a:spcPct val="107000"/>
                        </a:lnSpc>
                        <a:spcAft>
                          <a:spcPts val="800"/>
                        </a:spcAft>
                      </a:pPr>
                      <a:r>
                        <a:rPr lang="tr-TR" sz="130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a:t>
                      </a:r>
                    </a:p>
                  </a:txBody>
                  <a:tcPr marL="55577" marR="55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800"/>
                        </a:spcAft>
                      </a:pPr>
                      <a:r>
                        <a:rPr lang="tr-TR" sz="1050" dirty="0">
                          <a:effectLst/>
                          <a:latin typeface="Calibri" panose="020F0502020204030204" pitchFamily="34" charset="0"/>
                          <a:ea typeface="Calibri" panose="020F0502020204030204" pitchFamily="34" charset="0"/>
                          <a:cs typeface="Times New Roman" panose="02020603050405020304" pitchFamily="18" charset="0"/>
                        </a:rPr>
                        <a:t>Bilişsel bileşenlerin frekans aralığı: 1- 80 Hertz</a:t>
                      </a:r>
                    </a:p>
                    <a:p>
                      <a:pPr>
                        <a:lnSpc>
                          <a:spcPct val="100000"/>
                        </a:lnSpc>
                        <a:spcAft>
                          <a:spcPts val="800"/>
                        </a:spcAft>
                      </a:pPr>
                      <a:r>
                        <a:rPr lang="tr-TR" sz="1050" dirty="0">
                          <a:effectLst/>
                          <a:latin typeface="Calibri" panose="020F0502020204030204" pitchFamily="34" charset="0"/>
                          <a:ea typeface="Calibri" panose="020F0502020204030204" pitchFamily="34" charset="0"/>
                          <a:cs typeface="Times New Roman" panose="02020603050405020304" pitchFamily="18" charset="0"/>
                        </a:rPr>
                        <a:t>Uyarıcının işlenme süresi: 1-1000 </a:t>
                      </a:r>
                      <a:r>
                        <a:rPr lang="tr-TR" sz="1050" dirty="0" err="1">
                          <a:effectLst/>
                          <a:latin typeface="Calibri" panose="020F0502020204030204" pitchFamily="34" charset="0"/>
                          <a:ea typeface="Calibri" panose="020F0502020204030204" pitchFamily="34" charset="0"/>
                          <a:cs typeface="Times New Roman" panose="02020603050405020304" pitchFamily="18" charset="0"/>
                        </a:rPr>
                        <a:t>msan</a:t>
                      </a:r>
                      <a:r>
                        <a:rPr lang="tr-TR" sz="1050" dirty="0">
                          <a:effectLst/>
                          <a:latin typeface="Calibri" panose="020F0502020204030204" pitchFamily="34" charset="0"/>
                          <a:ea typeface="Calibri" panose="020F0502020204030204" pitchFamily="34" charset="0"/>
                          <a:cs typeface="Times New Roman" panose="02020603050405020304" pitchFamily="18" charset="0"/>
                        </a:rPr>
                        <a:t> </a:t>
                      </a:r>
                    </a:p>
                  </a:txBody>
                  <a:tcPr marL="55577" marR="55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tr-TR" sz="1050" dirty="0">
                          <a:effectLst/>
                          <a:latin typeface="Calibri" panose="020F0502020204030204" pitchFamily="34" charset="0"/>
                          <a:ea typeface="Calibri" panose="020F0502020204030204" pitchFamily="34" charset="0"/>
                          <a:cs typeface="Times New Roman" panose="02020603050405020304" pitchFamily="18" charset="0"/>
                        </a:rPr>
                        <a:t>GHz (1 milyar: 10</a:t>
                      </a:r>
                      <a:r>
                        <a:rPr lang="tr-TR" sz="1050" baseline="30000" dirty="0">
                          <a:effectLst/>
                          <a:latin typeface="Calibri" panose="020F0502020204030204" pitchFamily="34" charset="0"/>
                          <a:ea typeface="Calibri" panose="020F0502020204030204" pitchFamily="34" charset="0"/>
                          <a:cs typeface="Times New Roman" panose="02020603050405020304" pitchFamily="18" charset="0"/>
                        </a:rPr>
                        <a:t>9</a:t>
                      </a:r>
                      <a:r>
                        <a:rPr lang="tr-TR" sz="1050" dirty="0">
                          <a:effectLst/>
                          <a:latin typeface="Calibri" panose="020F0502020204030204" pitchFamily="34" charset="0"/>
                          <a:ea typeface="Calibri" panose="020F0502020204030204" pitchFamily="34" charset="0"/>
                          <a:cs typeface="Times New Roman" panose="02020603050405020304" pitchFamily="18" charset="0"/>
                        </a:rPr>
                        <a:t> Hertz) </a:t>
                      </a:r>
                    </a:p>
                  </a:txBody>
                  <a:tcPr marL="55577" marR="55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81746482"/>
                  </a:ext>
                </a:extLst>
              </a:tr>
              <a:tr h="574151">
                <a:tc>
                  <a:txBody>
                    <a:bodyPr/>
                    <a:lstStyle/>
                    <a:p>
                      <a:pPr>
                        <a:lnSpc>
                          <a:spcPct val="107000"/>
                        </a:lnSpc>
                        <a:spcAft>
                          <a:spcPts val="800"/>
                        </a:spcAft>
                      </a:pPr>
                      <a:r>
                        <a:rPr lang="tr-TR" sz="1300"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Bellek Kapasitesi </a:t>
                      </a:r>
                    </a:p>
                  </a:txBody>
                  <a:tcPr marL="55577" marR="55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tr-TR" sz="1050" dirty="0">
                          <a:effectLst/>
                          <a:latin typeface="Calibri" panose="020F0502020204030204" pitchFamily="34" charset="0"/>
                          <a:ea typeface="Calibri" panose="020F0502020204030204" pitchFamily="34" charset="0"/>
                          <a:cs typeface="Times New Roman" panose="02020603050405020304" pitchFamily="18" charset="0"/>
                        </a:rPr>
                        <a:t>Öğrenilenler hatırlanması sağlamlaştırma, depolama ve geriye getirmedeki işlevselliğe bağlıdır.  Ayrıca kişinin güdülenmesi, pekiştireç tarihçesi, fiziksel ve ruhsal sağlık durumu da rol oynar. </a:t>
                      </a:r>
                    </a:p>
                  </a:txBody>
                  <a:tcPr marL="55577" marR="55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tr-TR" sz="1050">
                          <a:effectLst/>
                          <a:latin typeface="Calibri" panose="020F0502020204030204" pitchFamily="34" charset="0"/>
                          <a:ea typeface="Calibri" panose="020F0502020204030204" pitchFamily="34" charset="0"/>
                          <a:cs typeface="Times New Roman" panose="02020603050405020304" pitchFamily="18" charset="0"/>
                        </a:rPr>
                        <a:t>Bellek mutlaktır. Öğrenilenler öğrenildiği biçimde depoda tutulur ve gerektiğinde şaşmaz biçimde kullanılır. </a:t>
                      </a:r>
                    </a:p>
                  </a:txBody>
                  <a:tcPr marL="55577" marR="55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3205123"/>
                  </a:ext>
                </a:extLst>
              </a:tr>
              <a:tr h="384358">
                <a:tc>
                  <a:txBody>
                    <a:bodyPr/>
                    <a:lstStyle/>
                    <a:p>
                      <a:pPr>
                        <a:lnSpc>
                          <a:spcPct val="107000"/>
                        </a:lnSpc>
                        <a:spcAft>
                          <a:spcPts val="800"/>
                        </a:spcAft>
                      </a:pPr>
                      <a:r>
                        <a:rPr lang="tr-TR" sz="1300"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Karar Verme</a:t>
                      </a:r>
                    </a:p>
                  </a:txBody>
                  <a:tcPr marL="55577" marR="55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tr-TR" sz="1050" dirty="0">
                          <a:effectLst/>
                          <a:latin typeface="Calibri" panose="020F0502020204030204" pitchFamily="34" charset="0"/>
                          <a:ea typeface="Calibri" panose="020F0502020204030204" pitchFamily="34" charset="0"/>
                          <a:cs typeface="Times New Roman" panose="02020603050405020304" pitchFamily="18" charset="0"/>
                        </a:rPr>
                        <a:t>Karar, çok sayıda bilinçli ve bilinçdışı süreçlerin bir sonucudur.</a:t>
                      </a:r>
                    </a:p>
                    <a:p>
                      <a:pPr>
                        <a:lnSpc>
                          <a:spcPct val="107000"/>
                        </a:lnSpc>
                        <a:spcAft>
                          <a:spcPts val="800"/>
                        </a:spcAft>
                      </a:pPr>
                      <a:r>
                        <a:rPr lang="tr-TR" sz="1050" dirty="0">
                          <a:effectLst/>
                          <a:latin typeface="Calibri" panose="020F0502020204030204" pitchFamily="34" charset="0"/>
                          <a:ea typeface="Calibri" panose="020F0502020204030204" pitchFamily="34" charset="0"/>
                          <a:cs typeface="Times New Roman" panose="02020603050405020304" pitchFamily="18" charset="0"/>
                        </a:rPr>
                        <a:t> </a:t>
                      </a:r>
                    </a:p>
                  </a:txBody>
                  <a:tcPr marL="55577" marR="55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tr-TR" sz="1050">
                          <a:effectLst/>
                          <a:latin typeface="Calibri" panose="020F0502020204030204" pitchFamily="34" charset="0"/>
                          <a:ea typeface="Calibri" panose="020F0502020204030204" pitchFamily="34" charset="0"/>
                          <a:cs typeface="Times New Roman" panose="02020603050405020304" pitchFamily="18" charset="0"/>
                        </a:rPr>
                        <a:t>Karar, tamamen yazılımsal kurgular ve öğretilenler uyarınca verilir. </a:t>
                      </a:r>
                    </a:p>
                  </a:txBody>
                  <a:tcPr marL="55577" marR="55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59646603"/>
                  </a:ext>
                </a:extLst>
              </a:tr>
              <a:tr h="529498">
                <a:tc>
                  <a:txBody>
                    <a:bodyPr/>
                    <a:lstStyle/>
                    <a:p>
                      <a:pPr>
                        <a:lnSpc>
                          <a:spcPct val="107000"/>
                        </a:lnSpc>
                        <a:spcAft>
                          <a:spcPts val="800"/>
                        </a:spcAft>
                      </a:pPr>
                      <a:r>
                        <a:rPr lang="tr-TR" sz="130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Amaç</a:t>
                      </a:r>
                    </a:p>
                  </a:txBody>
                  <a:tcPr marL="55577" marR="55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tr-TR" sz="1050" dirty="0">
                          <a:effectLst/>
                          <a:latin typeface="Calibri" panose="020F0502020204030204" pitchFamily="34" charset="0"/>
                          <a:ea typeface="Calibri" panose="020F0502020204030204" pitchFamily="34" charset="0"/>
                          <a:cs typeface="Times New Roman" panose="02020603050405020304" pitchFamily="18" charset="0"/>
                        </a:rPr>
                        <a:t>İç ve dış çevre ile uyum içinde sağlıklı bir yaşam sürdürmektir. </a:t>
                      </a:r>
                    </a:p>
                  </a:txBody>
                  <a:tcPr marL="55577" marR="55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tr-TR" sz="1050" dirty="0">
                          <a:effectLst/>
                          <a:latin typeface="Calibri" panose="020F0502020204030204" pitchFamily="34" charset="0"/>
                          <a:ea typeface="Calibri" panose="020F0502020204030204" pitchFamily="34" charset="0"/>
                          <a:cs typeface="Times New Roman" panose="02020603050405020304" pitchFamily="18" charset="0"/>
                        </a:rPr>
                        <a:t>Halen tekrarlanan /monoton,  yorucu ya da yüksek risk taşıyan iş ve işlemleri gerçekleştirmede kullanılır. </a:t>
                      </a:r>
                    </a:p>
                    <a:p>
                      <a:pPr>
                        <a:lnSpc>
                          <a:spcPct val="107000"/>
                        </a:lnSpc>
                        <a:spcAft>
                          <a:spcPts val="800"/>
                        </a:spcAft>
                      </a:pPr>
                      <a:r>
                        <a:rPr lang="tr-TR" sz="1050" dirty="0">
                          <a:effectLst/>
                          <a:latin typeface="Calibri" panose="020F0502020204030204" pitchFamily="34" charset="0"/>
                          <a:ea typeface="Calibri" panose="020F0502020204030204" pitchFamily="34" charset="0"/>
                          <a:cs typeface="Times New Roman" panose="02020603050405020304" pitchFamily="18" charset="0"/>
                        </a:rPr>
                        <a:t> </a:t>
                      </a:r>
                    </a:p>
                  </a:txBody>
                  <a:tcPr marL="55577" marR="55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39199383"/>
                  </a:ext>
                </a:extLst>
              </a:tr>
              <a:tr h="384358">
                <a:tc>
                  <a:txBody>
                    <a:bodyPr/>
                    <a:lstStyle/>
                    <a:p>
                      <a:pPr>
                        <a:lnSpc>
                          <a:spcPct val="107000"/>
                        </a:lnSpc>
                        <a:spcAft>
                          <a:spcPts val="800"/>
                        </a:spcAft>
                      </a:pPr>
                      <a:r>
                        <a:rPr lang="tr-TR" sz="130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Kişisellik </a:t>
                      </a:r>
                    </a:p>
                  </a:txBody>
                  <a:tcPr marL="55577" marR="55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tr-TR" sz="1050" dirty="0">
                          <a:effectLst/>
                          <a:latin typeface="Calibri" panose="020F0502020204030204" pitchFamily="34" charset="0"/>
                          <a:ea typeface="Calibri" panose="020F0502020204030204" pitchFamily="34" charset="0"/>
                          <a:cs typeface="Times New Roman" panose="02020603050405020304" pitchFamily="18" charset="0"/>
                        </a:rPr>
                        <a:t>Tüm bilgiler ve tepkiler kişiseldir. </a:t>
                      </a:r>
                    </a:p>
                    <a:p>
                      <a:pPr>
                        <a:lnSpc>
                          <a:spcPct val="107000"/>
                        </a:lnSpc>
                        <a:spcAft>
                          <a:spcPts val="800"/>
                        </a:spcAft>
                      </a:pPr>
                      <a:r>
                        <a:rPr lang="tr-TR" sz="1050" dirty="0">
                          <a:effectLst/>
                          <a:latin typeface="Calibri" panose="020F0502020204030204" pitchFamily="34" charset="0"/>
                          <a:ea typeface="Calibri" panose="020F0502020204030204" pitchFamily="34" charset="0"/>
                          <a:cs typeface="Times New Roman" panose="02020603050405020304" pitchFamily="18" charset="0"/>
                        </a:rPr>
                        <a:t> </a:t>
                      </a:r>
                    </a:p>
                  </a:txBody>
                  <a:tcPr marL="55577" marR="55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tr-TR" sz="1050">
                          <a:effectLst/>
                          <a:latin typeface="Calibri" panose="020F0502020204030204" pitchFamily="34" charset="0"/>
                          <a:ea typeface="Calibri" panose="020F0502020204030204" pitchFamily="34" charset="0"/>
                          <a:cs typeface="Times New Roman" panose="02020603050405020304" pitchFamily="18" charset="0"/>
                        </a:rPr>
                        <a:t>Özelikleri yapay zeka modülüne tanıtılmış olan insanlara kişiselleştirilmiş bilgi ve hizmet sunar. </a:t>
                      </a:r>
                    </a:p>
                  </a:txBody>
                  <a:tcPr marL="55577" marR="55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05728100"/>
                  </a:ext>
                </a:extLst>
              </a:tr>
              <a:tr h="529498">
                <a:tc>
                  <a:txBody>
                    <a:bodyPr/>
                    <a:lstStyle/>
                    <a:p>
                      <a:pPr>
                        <a:lnSpc>
                          <a:spcPct val="107000"/>
                        </a:lnSpc>
                        <a:spcAft>
                          <a:spcPts val="800"/>
                        </a:spcAft>
                      </a:pPr>
                      <a:r>
                        <a:rPr lang="tr-TR" sz="130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Otomasyon </a:t>
                      </a:r>
                    </a:p>
                  </a:txBody>
                  <a:tcPr marL="55577" marR="55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tr-TR" sz="1050" dirty="0">
                          <a:effectLst/>
                          <a:latin typeface="Calibri" panose="020F0502020204030204" pitchFamily="34" charset="0"/>
                          <a:ea typeface="Calibri" panose="020F0502020204030204" pitchFamily="34" charset="0"/>
                          <a:cs typeface="Times New Roman" panose="02020603050405020304" pitchFamily="18" charset="0"/>
                        </a:rPr>
                        <a:t>Sadece iyice öğrenilmiş bilgiler ve tepkiler açısından otomatik işlemleme gerçekleşir. </a:t>
                      </a:r>
                    </a:p>
                    <a:p>
                      <a:pPr>
                        <a:lnSpc>
                          <a:spcPct val="107000"/>
                        </a:lnSpc>
                        <a:spcAft>
                          <a:spcPts val="800"/>
                        </a:spcAft>
                      </a:pPr>
                      <a:r>
                        <a:rPr lang="tr-TR" sz="1050" dirty="0">
                          <a:effectLst/>
                          <a:latin typeface="Calibri" panose="020F0502020204030204" pitchFamily="34" charset="0"/>
                          <a:ea typeface="Calibri" panose="020F0502020204030204" pitchFamily="34" charset="0"/>
                          <a:cs typeface="Times New Roman" panose="02020603050405020304" pitchFamily="18" charset="0"/>
                        </a:rPr>
                        <a:t> </a:t>
                      </a:r>
                    </a:p>
                  </a:txBody>
                  <a:tcPr marL="55577" marR="55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tr-TR" sz="1050">
                          <a:effectLst/>
                          <a:latin typeface="Calibri" panose="020F0502020204030204" pitchFamily="34" charset="0"/>
                          <a:ea typeface="Calibri" panose="020F0502020204030204" pitchFamily="34" charset="0"/>
                          <a:cs typeface="Times New Roman" panose="02020603050405020304" pitchFamily="18" charset="0"/>
                        </a:rPr>
                        <a:t>Tekrarlanan ve yorucu işleri otomatik olarak gerçekleştirir. </a:t>
                      </a:r>
                    </a:p>
                  </a:txBody>
                  <a:tcPr marL="55577" marR="55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21298040"/>
                  </a:ext>
                </a:extLst>
              </a:tr>
              <a:tr h="529498">
                <a:tc>
                  <a:txBody>
                    <a:bodyPr/>
                    <a:lstStyle/>
                    <a:p>
                      <a:pPr>
                        <a:lnSpc>
                          <a:spcPct val="107000"/>
                        </a:lnSpc>
                        <a:spcAft>
                          <a:spcPts val="800"/>
                        </a:spcAft>
                      </a:pPr>
                      <a:r>
                        <a:rPr lang="tr-TR" sz="130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Randıman </a:t>
                      </a:r>
                    </a:p>
                  </a:txBody>
                  <a:tcPr marL="55577" marR="55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tr-TR" sz="1050" dirty="0">
                          <a:effectLst/>
                          <a:latin typeface="Calibri" panose="020F0502020204030204" pitchFamily="34" charset="0"/>
                          <a:ea typeface="Calibri" panose="020F0502020204030204" pitchFamily="34" charset="0"/>
                          <a:cs typeface="Times New Roman" panose="02020603050405020304" pitchFamily="18" charset="0"/>
                        </a:rPr>
                        <a:t>Kişinin kalıcı ve geçici özelliklerinin, çevresel koşulların etkisine göre değişir. </a:t>
                      </a:r>
                    </a:p>
                    <a:p>
                      <a:pPr>
                        <a:lnSpc>
                          <a:spcPct val="107000"/>
                        </a:lnSpc>
                        <a:spcAft>
                          <a:spcPts val="800"/>
                        </a:spcAft>
                      </a:pPr>
                      <a:r>
                        <a:rPr lang="tr-TR" sz="1050" dirty="0">
                          <a:effectLst/>
                          <a:latin typeface="Calibri" panose="020F0502020204030204" pitchFamily="34" charset="0"/>
                          <a:ea typeface="Calibri" panose="020F0502020204030204" pitchFamily="34" charset="0"/>
                          <a:cs typeface="Times New Roman" panose="02020603050405020304" pitchFamily="18" charset="0"/>
                        </a:rPr>
                        <a:t> </a:t>
                      </a:r>
                    </a:p>
                  </a:txBody>
                  <a:tcPr marL="55577" marR="55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tr-TR" sz="1050" dirty="0">
                          <a:effectLst/>
                          <a:latin typeface="Calibri" panose="020F0502020204030204" pitchFamily="34" charset="0"/>
                          <a:ea typeface="Calibri" panose="020F0502020204030204" pitchFamily="34" charset="0"/>
                          <a:cs typeface="Times New Roman" panose="02020603050405020304" pitchFamily="18" charset="0"/>
                        </a:rPr>
                        <a:t>İşlevi, tam olarak kurgulandığı üzere hızlı, dakik ve doğru biçimde yerine getirir. </a:t>
                      </a:r>
                    </a:p>
                  </a:txBody>
                  <a:tcPr marL="55577" marR="55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42021960"/>
                  </a:ext>
                </a:extLst>
              </a:tr>
              <a:tr h="1110054">
                <a:tc>
                  <a:txBody>
                    <a:bodyPr/>
                    <a:lstStyle/>
                    <a:p>
                      <a:pPr>
                        <a:lnSpc>
                          <a:spcPct val="107000"/>
                        </a:lnSpc>
                        <a:spcAft>
                          <a:spcPts val="800"/>
                        </a:spcAft>
                      </a:pPr>
                      <a:r>
                        <a:rPr lang="tr-TR" sz="1300"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Yararı </a:t>
                      </a:r>
                    </a:p>
                  </a:txBody>
                  <a:tcPr marL="55577" marR="55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tr-TR" sz="1050" dirty="0" err="1">
                          <a:effectLst/>
                          <a:latin typeface="Calibri" panose="020F0502020204030204" pitchFamily="34" charset="0"/>
                          <a:ea typeface="Calibri" panose="020F0502020204030204" pitchFamily="34" charset="0"/>
                          <a:cs typeface="Times New Roman" panose="02020603050405020304" pitchFamily="18" charset="0"/>
                        </a:rPr>
                        <a:t>IQ’su</a:t>
                      </a:r>
                      <a:r>
                        <a:rPr lang="tr-TR" sz="1050" dirty="0">
                          <a:effectLst/>
                          <a:latin typeface="Calibri" panose="020F0502020204030204" pitchFamily="34" charset="0"/>
                          <a:ea typeface="Calibri" panose="020F0502020204030204" pitchFamily="34" charset="0"/>
                          <a:cs typeface="Times New Roman" panose="02020603050405020304" pitchFamily="18" charset="0"/>
                        </a:rPr>
                        <a:t> 20’nin altında olan (çok ağır zihinsel engel) ve 140 ve üstünde olanların (dahi) durumunu düşünelim.</a:t>
                      </a:r>
                    </a:p>
                  </a:txBody>
                  <a:tcPr marL="55577" marR="55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800"/>
                        </a:spcAft>
                      </a:pPr>
                      <a:r>
                        <a:rPr lang="tr-TR" sz="1050" dirty="0">
                          <a:effectLst/>
                          <a:latin typeface="Calibri" panose="020F0502020204030204" pitchFamily="34" charset="0"/>
                          <a:ea typeface="Calibri" panose="020F0502020204030204" pitchFamily="34" charset="0"/>
                          <a:cs typeface="Times New Roman" panose="02020603050405020304" pitchFamily="18" charset="0"/>
                        </a:rPr>
                        <a:t>Hızlı, dakik, kesin tutarlılık/kararlılık, yüksek bellek kapasitesi ile iş ve işlemleri üzerine aldığında: Zamandan ve insan emeğinden tasarruf edilmesini sağlar. </a:t>
                      </a:r>
                    </a:p>
                    <a:p>
                      <a:pPr marL="342900" lvl="0" indent="-342900">
                        <a:lnSpc>
                          <a:spcPct val="100000"/>
                        </a:lnSpc>
                        <a:buFont typeface="Symbol" panose="05050102010706020507" pitchFamily="18" charset="2"/>
                        <a:buChar char=""/>
                      </a:pPr>
                      <a:r>
                        <a:rPr lang="tr-TR" sz="1050" dirty="0">
                          <a:effectLst/>
                          <a:latin typeface="Calibri" panose="020F0502020204030204" pitchFamily="34" charset="0"/>
                          <a:ea typeface="Calibri" panose="020F0502020204030204" pitchFamily="34" charset="0"/>
                          <a:cs typeface="Times New Roman" panose="02020603050405020304" pitchFamily="18" charset="0"/>
                        </a:rPr>
                        <a:t>İnsanın zamanını üst düzey yeteneklerini kullanma ve geliştirmeye kendini gerçekleştirmeye ayırması olanaklı olur. </a:t>
                      </a:r>
                    </a:p>
                    <a:p>
                      <a:pPr marL="342900" lvl="0" indent="-342900">
                        <a:lnSpc>
                          <a:spcPct val="107000"/>
                        </a:lnSpc>
                        <a:buFont typeface="Symbol" panose="05050102010706020507" pitchFamily="18" charset="2"/>
                        <a:buChar char=""/>
                      </a:pPr>
                      <a:r>
                        <a:rPr lang="tr-TR" sz="1050" dirty="0">
                          <a:effectLst/>
                          <a:latin typeface="Calibri" panose="020F0502020204030204" pitchFamily="34" charset="0"/>
                          <a:ea typeface="Calibri" panose="020F0502020204030204" pitchFamily="34" charset="0"/>
                          <a:cs typeface="Times New Roman" panose="02020603050405020304" pitchFamily="18" charset="0"/>
                        </a:rPr>
                        <a:t>İnsanların yüksek iyi-hal ve refah içinde olmasını sağlar.</a:t>
                      </a:r>
                    </a:p>
                    <a:p>
                      <a:pPr marL="342900" lvl="0" indent="-342900">
                        <a:lnSpc>
                          <a:spcPct val="107000"/>
                        </a:lnSpc>
                        <a:spcAft>
                          <a:spcPts val="800"/>
                        </a:spcAft>
                        <a:buFont typeface="Symbol" panose="05050102010706020507" pitchFamily="18" charset="2"/>
                        <a:buChar char=""/>
                      </a:pPr>
                      <a:r>
                        <a:rPr lang="tr-TR" sz="1050" dirty="0">
                          <a:effectLst/>
                          <a:latin typeface="Calibri" panose="020F0502020204030204" pitchFamily="34" charset="0"/>
                          <a:ea typeface="Calibri" panose="020F0502020204030204" pitchFamily="34" charset="0"/>
                          <a:cs typeface="Times New Roman" panose="02020603050405020304" pitchFamily="18" charset="0"/>
                        </a:rPr>
                        <a:t>Onların daha uzun yaşamasının yolunu açar</a:t>
                      </a:r>
                    </a:p>
                  </a:txBody>
                  <a:tcPr marL="55577" marR="55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64668304"/>
                  </a:ext>
                </a:extLst>
              </a:tr>
            </a:tbl>
          </a:graphicData>
        </a:graphic>
      </p:graphicFrame>
    </p:spTree>
    <p:extLst>
      <p:ext uri="{BB962C8B-B14F-4D97-AF65-F5344CB8AC3E}">
        <p14:creationId xmlns:p14="http://schemas.microsoft.com/office/powerpoint/2010/main" val="35558431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9D855232-D1A1-714E-2492-2489026E9A53}"/>
              </a:ext>
            </a:extLst>
          </p:cNvPr>
          <p:cNvSpPr txBox="1"/>
          <p:nvPr/>
        </p:nvSpPr>
        <p:spPr>
          <a:xfrm>
            <a:off x="395536" y="332656"/>
            <a:ext cx="8280920" cy="6609373"/>
          </a:xfrm>
          <a:prstGeom prst="rect">
            <a:avLst/>
          </a:prstGeom>
          <a:noFill/>
        </p:spPr>
        <p:txBody>
          <a:bodyPr wrap="square">
            <a:spAutoFit/>
          </a:bodyPr>
          <a:lstStyle/>
          <a:p>
            <a:pPr>
              <a:lnSpc>
                <a:spcPct val="107000"/>
              </a:lnSpc>
              <a:spcAft>
                <a:spcPts val="800"/>
              </a:spcAft>
            </a:pPr>
            <a:r>
              <a:rPr lang="tr-TR" sz="2000"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Yapay Zekayla ilgili Diğer Konular </a:t>
            </a:r>
          </a:p>
          <a:p>
            <a:pPr marL="285750" indent="-285750">
              <a:lnSpc>
                <a:spcPct val="107000"/>
              </a:lnSpc>
              <a:spcAft>
                <a:spcPts val="800"/>
              </a:spcAft>
              <a:buFont typeface="Wingdings" panose="05000000000000000000" pitchFamily="2" charset="2"/>
              <a:buChar char="v"/>
            </a:pPr>
            <a:r>
              <a:rPr lang="tr-TR"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Uygulama Alanları</a:t>
            </a:r>
            <a:r>
              <a:rPr lang="tr-TR" sz="1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a:t>
            </a:r>
          </a:p>
          <a:p>
            <a:pPr marL="742950" lvl="1" indent="-285750">
              <a:lnSpc>
                <a:spcPct val="107000"/>
              </a:lnSpc>
              <a:spcAft>
                <a:spcPts val="800"/>
              </a:spcAft>
              <a:buFont typeface="Wingdings" panose="05000000000000000000" pitchFamily="2" charset="2"/>
              <a:buChar char="§"/>
            </a:pPr>
            <a:r>
              <a:rPr lang="tr-TR" sz="1400" dirty="0">
                <a:effectLst/>
                <a:latin typeface="Calibri" panose="020F0502020204030204" pitchFamily="34" charset="0"/>
                <a:ea typeface="Calibri" panose="020F0502020204030204" pitchFamily="34" charset="0"/>
                <a:cs typeface="Times New Roman" panose="02020603050405020304" pitchFamily="18" charset="0"/>
              </a:rPr>
              <a:t>Hız, dakiklik, mutlak tutarlılık, yüksek bellek kapasitesi ile: </a:t>
            </a:r>
          </a:p>
          <a:p>
            <a:pPr marL="742950" lvl="1" indent="-285750">
              <a:lnSpc>
                <a:spcPct val="107000"/>
              </a:lnSpc>
              <a:spcAft>
                <a:spcPts val="800"/>
              </a:spcAft>
              <a:buFont typeface="Wingdings" panose="05000000000000000000" pitchFamily="2" charset="2"/>
              <a:buChar char="§"/>
            </a:pPr>
            <a:r>
              <a:rPr lang="tr-TR" sz="1400" dirty="0">
                <a:latin typeface="Calibri" panose="020F0502020204030204" pitchFamily="34" charset="0"/>
                <a:ea typeface="Calibri" panose="020F0502020204030204" pitchFamily="34" charset="0"/>
                <a:cs typeface="Times New Roman" panose="02020603050405020304" pitchFamily="18" charset="0"/>
              </a:rPr>
              <a:t>Örneğin </a:t>
            </a:r>
            <a:r>
              <a:rPr lang="tr-TR" sz="1400" dirty="0">
                <a:effectLst/>
                <a:latin typeface="Calibri" panose="020F0502020204030204" pitchFamily="34" charset="0"/>
                <a:ea typeface="Calibri" panose="020F0502020204030204" pitchFamily="34" charset="0"/>
                <a:cs typeface="Times New Roman" panose="02020603050405020304" pitchFamily="18" charset="0"/>
              </a:rPr>
              <a:t>sağlık (örn., görüntü tanıma), e-ticaret (örn., müşteriye özelleşmiş hizmet sunma), finans ve yatırım bankacılığı (örn., veri ve eğilimleri analiz ederek kararlara yardımcı olma), üretim (örn., otomasyon ve verimlilik artışı), hava taşımacılığı (örn., uçuşların yönetimi, yolcu kayıtlarını yapılması), sosyal medya (örn., verileri analiz ederek reklam ve önerilerin etkililiğinin artırılması), hukuk gibi alanlar için uygundur.  </a:t>
            </a:r>
          </a:p>
          <a:p>
            <a:pPr marL="285750" indent="-285750">
              <a:lnSpc>
                <a:spcPct val="107000"/>
              </a:lnSpc>
              <a:spcAft>
                <a:spcPts val="800"/>
              </a:spcAft>
              <a:buFont typeface="Wingdings" panose="05000000000000000000" pitchFamily="2" charset="2"/>
              <a:buChar char="v"/>
            </a:pPr>
            <a:r>
              <a:rPr lang="tr-TR"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Olası Olumsuz Sonuçlar</a:t>
            </a:r>
          </a:p>
          <a:p>
            <a:pPr marL="742950" lvl="1" indent="-285750" algn="just">
              <a:lnSpc>
                <a:spcPct val="107000"/>
              </a:lnSpc>
              <a:spcAft>
                <a:spcPts val="800"/>
              </a:spcAft>
              <a:buFont typeface="Wingdings" panose="05000000000000000000" pitchFamily="2" charset="2"/>
              <a:buChar char="§"/>
            </a:pPr>
            <a:r>
              <a:rPr lang="tr-TR" sz="1400" dirty="0">
                <a:effectLst/>
                <a:latin typeface="Calibri" panose="020F0502020204030204" pitchFamily="34" charset="0"/>
                <a:ea typeface="Calibri" panose="020F0502020204030204" pitchFamily="34" charset="0"/>
                <a:cs typeface="Times New Roman" panose="02020603050405020304" pitchFamily="18" charset="0"/>
              </a:rPr>
              <a:t>İşsizlik, sosyal dengesizlik, güvenlik sorunları, bireysel gizlilik  ve özel yaşamda</a:t>
            </a:r>
          </a:p>
          <a:p>
            <a:pPr marL="742950" lvl="1" indent="-285750">
              <a:lnSpc>
                <a:spcPct val="107000"/>
              </a:lnSpc>
              <a:spcAft>
                <a:spcPts val="800"/>
              </a:spcAft>
              <a:buFont typeface="Wingdings" panose="05000000000000000000" pitchFamily="2" charset="2"/>
              <a:buChar char="§"/>
            </a:pPr>
            <a:r>
              <a:rPr lang="tr-TR" sz="1400" dirty="0">
                <a:effectLst/>
                <a:latin typeface="Calibri" panose="020F0502020204030204" pitchFamily="34" charset="0"/>
                <a:ea typeface="Calibri" panose="020F0502020204030204" pitchFamily="34" charset="0"/>
                <a:cs typeface="Times New Roman" panose="02020603050405020304" pitchFamily="18" charset="0"/>
              </a:rPr>
              <a:t>Tasarlayan ve/veya kullanan tarafından, AI ile güçlendirilmiş robotların insan haklarına, değer yargılarına ters çalışması. Örnek: Kararları sadece katma değere göre verme </a:t>
            </a:r>
          </a:p>
          <a:p>
            <a:pPr marL="742950" lvl="1" indent="-285750">
              <a:lnSpc>
                <a:spcPct val="107000"/>
              </a:lnSpc>
              <a:spcAft>
                <a:spcPts val="800"/>
              </a:spcAft>
              <a:buFont typeface="Wingdings" panose="05000000000000000000" pitchFamily="2" charset="2"/>
              <a:buChar char="§"/>
            </a:pPr>
            <a:r>
              <a:rPr lang="tr-TR" sz="1400" dirty="0">
                <a:effectLst/>
                <a:latin typeface="Calibri" panose="020F0502020204030204" pitchFamily="34" charset="0"/>
                <a:ea typeface="Calibri" panose="020F0502020204030204" pitchFamily="34" charset="0"/>
                <a:cs typeface="Times New Roman" panose="02020603050405020304" pitchFamily="18" charset="0"/>
              </a:rPr>
              <a:t>Ahlaki ve etik sorunlar  </a:t>
            </a:r>
          </a:p>
          <a:p>
            <a:pPr marL="742950" lvl="1" indent="-285750">
              <a:lnSpc>
                <a:spcPct val="107000"/>
              </a:lnSpc>
              <a:spcAft>
                <a:spcPts val="800"/>
              </a:spcAft>
              <a:buFont typeface="Wingdings" panose="05000000000000000000" pitchFamily="2" charset="2"/>
              <a:buChar char="§"/>
            </a:pPr>
            <a:r>
              <a:rPr lang="tr-TR" sz="1400" dirty="0">
                <a:effectLst/>
                <a:latin typeface="Calibri" panose="020F0502020204030204" pitchFamily="34" charset="0"/>
                <a:ea typeface="Calibri" panose="020F0502020204030204" pitchFamily="34" charset="0"/>
                <a:cs typeface="Times New Roman" panose="02020603050405020304" pitchFamily="18" charset="0"/>
              </a:rPr>
              <a:t>Kamuda AI kullanan iş ve işlemlerin inandırıcılık, bunlara duyulan güven yüksek değildir. </a:t>
            </a:r>
          </a:p>
          <a:p>
            <a:pPr marL="742950" lvl="1" indent="-285750">
              <a:lnSpc>
                <a:spcPct val="107000"/>
              </a:lnSpc>
              <a:spcAft>
                <a:spcPts val="800"/>
              </a:spcAft>
              <a:buFont typeface="Wingdings" panose="05000000000000000000" pitchFamily="2" charset="2"/>
              <a:buChar char="§"/>
            </a:pPr>
            <a:r>
              <a:rPr lang="tr-TR" sz="1400" dirty="0" err="1">
                <a:effectLst/>
                <a:latin typeface="Calibri" panose="020F0502020204030204" pitchFamily="34" charset="0"/>
                <a:ea typeface="Calibri" panose="020F0502020204030204" pitchFamily="34" charset="0"/>
                <a:cs typeface="Times New Roman" panose="02020603050405020304" pitchFamily="18" charset="0"/>
              </a:rPr>
              <a:t>Karmaşıklaştıkca</a:t>
            </a:r>
            <a:r>
              <a:rPr lang="tr-TR" sz="1400" dirty="0">
                <a:effectLst/>
                <a:latin typeface="Calibri" panose="020F0502020204030204" pitchFamily="34" charset="0"/>
                <a:ea typeface="Calibri" panose="020F0502020204030204" pitchFamily="34" charset="0"/>
                <a:cs typeface="Times New Roman" panose="02020603050405020304" pitchFamily="18" charset="0"/>
              </a:rPr>
              <a:t> izlenmesi ve kontrolünün olanaksızlaşması</a:t>
            </a:r>
          </a:p>
          <a:p>
            <a:pPr marL="180975" lvl="1" indent="-180975">
              <a:lnSpc>
                <a:spcPct val="107000"/>
              </a:lnSpc>
              <a:spcAft>
                <a:spcPts val="800"/>
              </a:spcAft>
              <a:buFont typeface="Wingdings" panose="05000000000000000000" pitchFamily="2" charset="2"/>
              <a:buChar char="v"/>
            </a:pPr>
            <a:r>
              <a:rPr lang="tr-TR" sz="1400" b="1" dirty="0">
                <a:latin typeface="Calibri" panose="020F0502020204030204" pitchFamily="34" charset="0"/>
                <a:ea typeface="Calibri" panose="020F0502020204030204" pitchFamily="34" charset="0"/>
                <a:cs typeface="Times New Roman" panose="02020603050405020304" pitchFamily="18" charset="0"/>
              </a:rPr>
              <a:t> </a:t>
            </a:r>
            <a:r>
              <a:rPr lang="tr-TR"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Korkulan Sonuçlar</a:t>
            </a:r>
          </a:p>
          <a:p>
            <a:pPr marL="0" lvl="1">
              <a:lnSpc>
                <a:spcPct val="107000"/>
              </a:lnSpc>
              <a:spcAft>
                <a:spcPts val="800"/>
              </a:spcAft>
            </a:pPr>
            <a:r>
              <a:rPr lang="tr-TR" sz="1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a:t>
            </a:r>
            <a:r>
              <a:rPr lang="tr-TR" sz="1400" dirty="0">
                <a:effectLst/>
                <a:latin typeface="Calibri" panose="020F0502020204030204" pitchFamily="34" charset="0"/>
                <a:ea typeface="Calibri" panose="020F0502020204030204" pitchFamily="34" charset="0"/>
                <a:cs typeface="Times New Roman" panose="02020603050405020304" pitchFamily="18" charset="0"/>
              </a:rPr>
              <a:t>AI ile güçlendirilmiş robotların: </a:t>
            </a:r>
          </a:p>
          <a:p>
            <a:pPr marL="742950" lvl="1" indent="-285750">
              <a:spcAft>
                <a:spcPts val="800"/>
              </a:spcAft>
              <a:buFont typeface="Wingdings" panose="05000000000000000000" pitchFamily="2" charset="2"/>
              <a:buChar char="§"/>
            </a:pPr>
            <a:r>
              <a:rPr lang="tr-TR" sz="1400" dirty="0">
                <a:effectLst/>
                <a:latin typeface="Calibri" panose="020F0502020204030204" pitchFamily="34" charset="0"/>
                <a:ea typeface="Calibri" panose="020F0502020204030204" pitchFamily="34" charset="0"/>
                <a:cs typeface="Times New Roman" panose="02020603050405020304" pitchFamily="18" charset="0"/>
              </a:rPr>
              <a:t> otonomi kazanması; iş ve işlemlerin makine denetimin</a:t>
            </a:r>
            <a:r>
              <a:rPr lang="tr-TR" sz="1400" dirty="0">
                <a:latin typeface="Calibri" panose="020F0502020204030204" pitchFamily="34" charset="0"/>
                <a:ea typeface="Calibri" panose="020F0502020204030204" pitchFamily="34" charset="0"/>
                <a:cs typeface="Times New Roman" panose="02020603050405020304" pitchFamily="18" charset="0"/>
              </a:rPr>
              <a:t>e girmesi, </a:t>
            </a:r>
          </a:p>
          <a:p>
            <a:pPr marL="742950" lvl="1" indent="-285750">
              <a:spcAft>
                <a:spcPts val="800"/>
              </a:spcAft>
              <a:buFont typeface="Wingdings" panose="05000000000000000000" pitchFamily="2" charset="2"/>
              <a:buChar char="§"/>
            </a:pPr>
            <a:r>
              <a:rPr lang="tr-TR" sz="1400" dirty="0">
                <a:latin typeface="Calibri" panose="020F0502020204030204" pitchFamily="34" charset="0"/>
                <a:ea typeface="Calibri" panose="020F0502020204030204" pitchFamily="34" charset="0"/>
                <a:cs typeface="Times New Roman" panose="02020603050405020304" pitchFamily="18" charset="0"/>
              </a:rPr>
              <a:t>i</a:t>
            </a:r>
            <a:r>
              <a:rPr lang="tr-TR" sz="1400" dirty="0">
                <a:effectLst/>
                <a:latin typeface="Calibri" panose="020F0502020204030204" pitchFamily="34" charset="0"/>
                <a:ea typeface="Calibri" panose="020F0502020204030204" pitchFamily="34" charset="0"/>
                <a:cs typeface="Times New Roman" panose="02020603050405020304" pitchFamily="18" charset="0"/>
              </a:rPr>
              <a:t>nsanın yerini alması,</a:t>
            </a:r>
          </a:p>
          <a:p>
            <a:pPr marL="742950" lvl="1" indent="-285750">
              <a:spcAft>
                <a:spcPts val="800"/>
              </a:spcAft>
              <a:buFont typeface="Wingdings" panose="05000000000000000000" pitchFamily="2" charset="2"/>
              <a:buChar char="§"/>
            </a:pPr>
            <a:r>
              <a:rPr lang="tr-TR" sz="1400" dirty="0">
                <a:effectLst/>
                <a:latin typeface="Calibri" panose="020F0502020204030204" pitchFamily="34" charset="0"/>
                <a:ea typeface="Calibri" panose="020F0502020204030204" pitchFamily="34" charset="0"/>
                <a:cs typeface="Times New Roman" panose="02020603050405020304" pitchFamily="18" charset="0"/>
              </a:rPr>
              <a:t>İnsan zekası/zihninin devre şemalarında </a:t>
            </a:r>
            <a:r>
              <a:rPr lang="tr-TR" sz="1400" dirty="0">
                <a:latin typeface="Calibri" panose="020F0502020204030204" pitchFamily="34" charset="0"/>
                <a:ea typeface="Calibri" panose="020F0502020204030204" pitchFamily="34" charset="0"/>
                <a:cs typeface="Times New Roman" panose="02020603050405020304" pitchFamily="18" charset="0"/>
              </a:rPr>
              <a:t>modellenmesi, b</a:t>
            </a:r>
            <a:r>
              <a:rPr lang="tr-TR" sz="1400" dirty="0">
                <a:effectLst/>
                <a:latin typeface="Calibri" panose="020F0502020204030204" pitchFamily="34" charset="0"/>
                <a:ea typeface="Calibri" panose="020F0502020204030204" pitchFamily="34" charset="0"/>
                <a:cs typeface="Times New Roman" panose="02020603050405020304" pitchFamily="18" charset="0"/>
              </a:rPr>
              <a:t>ir bilgisayar çipine yerleştirilmesi</a:t>
            </a:r>
          </a:p>
          <a:p>
            <a:pPr lvl="1">
              <a:spcAft>
                <a:spcPts val="800"/>
              </a:spcAft>
            </a:pPr>
            <a:r>
              <a:rPr lang="tr-TR" sz="1400"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Sibernetik  ölümsüzlük mümkün müdür?  </a:t>
            </a:r>
          </a:p>
        </p:txBody>
      </p:sp>
    </p:spTree>
    <p:extLst>
      <p:ext uri="{BB962C8B-B14F-4D97-AF65-F5344CB8AC3E}">
        <p14:creationId xmlns:p14="http://schemas.microsoft.com/office/powerpoint/2010/main" val="2854813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1241ECDD-DFE2-3747-3E84-A83C4A11E25A}"/>
              </a:ext>
            </a:extLst>
          </p:cNvPr>
          <p:cNvSpPr txBox="1"/>
          <p:nvPr/>
        </p:nvSpPr>
        <p:spPr>
          <a:xfrm>
            <a:off x="107504" y="260648"/>
            <a:ext cx="6624736" cy="1200329"/>
          </a:xfrm>
          <a:prstGeom prst="rect">
            <a:avLst/>
          </a:prstGeom>
          <a:noFill/>
        </p:spPr>
        <p:txBody>
          <a:bodyPr wrap="square">
            <a:spAutoFit/>
          </a:bodyPr>
          <a:lstStyle/>
          <a:p>
            <a:r>
              <a:rPr lang="tr-TR" sz="3600" b="1" dirty="0">
                <a:solidFill>
                  <a:srgbClr val="C00000"/>
                </a:solidFill>
                <a:effectLst>
                  <a:outerShdw blurRad="38100" dist="38100" dir="2700000" algn="tl">
                    <a:srgbClr val="000000">
                      <a:alpha val="43137"/>
                    </a:srgbClr>
                  </a:outerShdw>
                </a:effectLst>
                <a:latin typeface="Comic Sans MS" panose="030F0702030302020204" pitchFamily="66" charset="0"/>
              </a:rPr>
              <a:t>Zekayı </a:t>
            </a:r>
          </a:p>
          <a:p>
            <a:r>
              <a:rPr lang="tr-TR" sz="3600" b="1" dirty="0">
                <a:solidFill>
                  <a:srgbClr val="C00000"/>
                </a:solidFill>
                <a:effectLst>
                  <a:outerShdw blurRad="38100" dist="38100" dir="2700000" algn="tl">
                    <a:srgbClr val="000000">
                      <a:alpha val="43137"/>
                    </a:srgbClr>
                  </a:outerShdw>
                </a:effectLst>
                <a:latin typeface="Comic Sans MS" panose="030F0702030302020204" pitchFamily="66" charset="0"/>
              </a:rPr>
              <a:t>Yapay Olarak Elde Etmek……</a:t>
            </a:r>
            <a:endParaRPr lang="tr-TR" sz="3600" dirty="0">
              <a:latin typeface="Comic Sans MS" panose="030F0702030302020204" pitchFamily="66" charset="0"/>
            </a:endParaRPr>
          </a:p>
        </p:txBody>
      </p:sp>
      <p:sp>
        <p:nvSpPr>
          <p:cNvPr id="2" name="Dikdörtgen 1">
            <a:extLst>
              <a:ext uri="{FF2B5EF4-FFF2-40B4-BE49-F238E27FC236}">
                <a16:creationId xmlns:a16="http://schemas.microsoft.com/office/drawing/2014/main" id="{91540150-F255-C9A7-BA7A-D522CFD281E0}"/>
              </a:ext>
            </a:extLst>
          </p:cNvPr>
          <p:cNvSpPr/>
          <p:nvPr/>
        </p:nvSpPr>
        <p:spPr>
          <a:xfrm>
            <a:off x="6084168" y="1973833"/>
            <a:ext cx="2574032" cy="3975447"/>
          </a:xfrm>
          <a:prstGeom prst="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wrap="square">
            <a:spAutoFit/>
          </a:bodyPr>
          <a:lstStyle/>
          <a:p>
            <a:pPr marL="0" marR="0" lvl="0" indent="0" algn="ctr" defTabSz="914400" eaLnBrk="1" fontAlgn="auto" latinLnBrk="0" hangingPunct="1">
              <a:lnSpc>
                <a:spcPct val="100000"/>
              </a:lnSpc>
              <a:spcBef>
                <a:spcPts val="0"/>
              </a:spcBef>
              <a:spcAft>
                <a:spcPts val="1000"/>
              </a:spcAft>
              <a:buClrTx/>
              <a:buSzTx/>
              <a:buFontTx/>
              <a:buNone/>
              <a:tabLst/>
              <a:defRPr/>
            </a:pPr>
            <a:r>
              <a:rPr kumimoji="0" lang="tr-TR" sz="1400" b="1" i="0" u="none" strike="noStrike" kern="0" cap="none" spc="0" normalizeH="0" baseline="0" noProof="0" dirty="0">
                <a:ln>
                  <a:noFill/>
                </a:ln>
                <a:solidFill>
                  <a:srgbClr val="4BACC6"/>
                </a:solidFill>
                <a:effectLst>
                  <a:outerShdw blurRad="38100" dist="38100" dir="2700000" algn="tl">
                    <a:srgbClr val="000000">
                      <a:alpha val="43137"/>
                    </a:srgbClr>
                  </a:outerShdw>
                </a:effectLst>
                <a:uLnTx/>
                <a:uFillTx/>
                <a:latin typeface="Calibri"/>
                <a:ea typeface="Calibri"/>
                <a:cs typeface="Times New Roman"/>
              </a:rPr>
              <a:t>Tahmin edilen </a:t>
            </a:r>
            <a:r>
              <a:rPr kumimoji="0" lang="tr-TR" sz="1400" b="1" i="0" u="none" strike="noStrike" kern="0" cap="none" spc="0" normalizeH="0" baseline="0" noProof="0" dirty="0" err="1">
                <a:ln>
                  <a:noFill/>
                </a:ln>
                <a:solidFill>
                  <a:srgbClr val="4BACC6"/>
                </a:solidFill>
                <a:effectLst>
                  <a:outerShdw blurRad="38100" dist="38100" dir="2700000" algn="tl">
                    <a:srgbClr val="000000">
                      <a:alpha val="43137"/>
                    </a:srgbClr>
                  </a:outerShdw>
                </a:effectLst>
                <a:uLnTx/>
                <a:uFillTx/>
                <a:latin typeface="Calibri"/>
                <a:ea typeface="Calibri"/>
                <a:cs typeface="Times New Roman"/>
              </a:rPr>
              <a:t>IQ’lar</a:t>
            </a:r>
            <a:r>
              <a:rPr kumimoji="0" lang="tr-TR" sz="1400" b="1" i="0" u="none" strike="noStrike" kern="0" cap="none" spc="0" normalizeH="0" baseline="0" noProof="0" dirty="0">
                <a:ln>
                  <a:noFill/>
                </a:ln>
                <a:solidFill>
                  <a:srgbClr val="4BACC6"/>
                </a:solidFill>
                <a:effectLst>
                  <a:outerShdw blurRad="38100" dist="38100" dir="2700000" algn="tl">
                    <a:srgbClr val="000000">
                      <a:alpha val="43137"/>
                    </a:srgbClr>
                  </a:outerShdw>
                </a:effectLst>
                <a:uLnTx/>
                <a:uFillTx/>
                <a:latin typeface="Calibri"/>
                <a:ea typeface="Calibri"/>
                <a:cs typeface="Times New Roman"/>
              </a:rPr>
              <a:t> </a:t>
            </a:r>
          </a:p>
          <a:p>
            <a:pPr marL="0" marR="0" lvl="0" indent="0" defTabSz="914400" eaLnBrk="1" fontAlgn="auto" latinLnBrk="0" hangingPunct="1">
              <a:lnSpc>
                <a:spcPct val="100000"/>
              </a:lnSpc>
              <a:spcBef>
                <a:spcPts val="0"/>
              </a:spcBef>
              <a:spcAft>
                <a:spcPts val="1000"/>
              </a:spcAft>
              <a:buClrTx/>
              <a:buSzTx/>
              <a:buFontTx/>
              <a:buNone/>
              <a:tabLst/>
              <a:defRPr/>
            </a:pPr>
            <a:r>
              <a:rPr kumimoji="0" lang="tr-TR" sz="1400" b="0" i="0" u="none" strike="noStrike" kern="0" cap="none" spc="0" normalizeH="0" baseline="0" noProof="0" dirty="0">
                <a:ln>
                  <a:noFill/>
                </a:ln>
                <a:solidFill>
                  <a:prstClr val="black"/>
                </a:solidFill>
                <a:effectLst/>
                <a:uLnTx/>
                <a:uFillTx/>
                <a:latin typeface="Calibri"/>
                <a:ea typeface="Calibri"/>
                <a:cs typeface="Times New Roman"/>
              </a:rPr>
              <a:t>(</a:t>
            </a:r>
            <a:r>
              <a:rPr kumimoji="0" lang="tr-TR" sz="1400" b="0" i="0" u="none" strike="noStrike" kern="0" cap="none" spc="0" normalizeH="0" baseline="0" noProof="0" dirty="0" err="1">
                <a:ln>
                  <a:noFill/>
                </a:ln>
                <a:solidFill>
                  <a:prstClr val="black"/>
                </a:solidFill>
                <a:effectLst/>
                <a:uLnTx/>
                <a:uFillTx/>
                <a:latin typeface="Calibri"/>
                <a:ea typeface="Calibri"/>
                <a:cs typeface="Times New Roman"/>
              </a:rPr>
              <a:t>Cox</a:t>
            </a:r>
            <a:r>
              <a:rPr kumimoji="0" lang="tr-TR" sz="1400" b="0" i="0" u="none" strike="noStrike" kern="0" cap="none" spc="0" normalizeH="0" baseline="0" noProof="0" dirty="0">
                <a:ln>
                  <a:noFill/>
                </a:ln>
                <a:solidFill>
                  <a:prstClr val="black"/>
                </a:solidFill>
                <a:effectLst/>
                <a:uLnTx/>
                <a:uFillTx/>
                <a:latin typeface="Calibri"/>
                <a:ea typeface="Calibri"/>
                <a:cs typeface="Times New Roman"/>
              </a:rPr>
              <a:t>, </a:t>
            </a:r>
            <a:r>
              <a:rPr kumimoji="0" lang="tr-TR" sz="1400" b="0" i="0" u="none" strike="noStrike" kern="0" cap="none" spc="0" normalizeH="0" baseline="0" noProof="0" dirty="0" err="1">
                <a:ln>
                  <a:noFill/>
                </a:ln>
                <a:solidFill>
                  <a:prstClr val="black"/>
                </a:solidFill>
                <a:effectLst/>
                <a:uLnTx/>
                <a:uFillTx/>
                <a:latin typeface="Calibri"/>
                <a:ea typeface="Calibri"/>
                <a:cs typeface="Times New Roman"/>
              </a:rPr>
              <a:t>Terman</a:t>
            </a:r>
            <a:r>
              <a:rPr kumimoji="0" lang="tr-TR" sz="1400" b="0" i="0" u="none" strike="noStrike" kern="0" cap="none" spc="0" normalizeH="0" baseline="0" noProof="0" dirty="0">
                <a:ln>
                  <a:noFill/>
                </a:ln>
                <a:solidFill>
                  <a:prstClr val="black"/>
                </a:solidFill>
                <a:effectLst/>
                <a:uLnTx/>
                <a:uFillTx/>
                <a:latin typeface="Calibri"/>
                <a:ea typeface="Calibri"/>
                <a:cs typeface="Times New Roman"/>
              </a:rPr>
              <a:t>, </a:t>
            </a:r>
            <a:r>
              <a:rPr kumimoji="0" lang="tr-TR" sz="1400" b="0" i="0" u="none" strike="noStrike" kern="0" cap="none" spc="0" normalizeH="0" baseline="0" noProof="0" dirty="0" err="1">
                <a:ln>
                  <a:noFill/>
                </a:ln>
                <a:solidFill>
                  <a:prstClr val="black"/>
                </a:solidFill>
                <a:effectLst/>
                <a:uLnTx/>
                <a:uFillTx/>
                <a:latin typeface="Calibri"/>
                <a:ea typeface="Calibri"/>
                <a:cs typeface="Times New Roman"/>
              </a:rPr>
              <a:t>Goodenough</a:t>
            </a:r>
            <a:r>
              <a:rPr kumimoji="0" lang="tr-TR" sz="1400" b="0" i="0" u="none" strike="noStrike" kern="0" cap="none" spc="0" normalizeH="0" baseline="0" noProof="0" dirty="0">
                <a:ln>
                  <a:noFill/>
                </a:ln>
                <a:solidFill>
                  <a:prstClr val="black"/>
                </a:solidFill>
                <a:effectLst/>
                <a:uLnTx/>
                <a:uFillTx/>
                <a:latin typeface="Calibri"/>
                <a:ea typeface="Calibri"/>
                <a:cs typeface="Times New Roman"/>
              </a:rPr>
              <a:t>, Gordon)</a:t>
            </a:r>
          </a:p>
          <a:p>
            <a:pPr marL="0" marR="0" lvl="0" indent="0" defTabSz="914400" eaLnBrk="1" fontAlgn="auto" latinLnBrk="0" hangingPunct="1">
              <a:lnSpc>
                <a:spcPct val="100000"/>
              </a:lnSpc>
              <a:spcBef>
                <a:spcPts val="0"/>
              </a:spcBef>
              <a:spcAft>
                <a:spcPts val="1000"/>
              </a:spcAft>
              <a:buClrTx/>
              <a:buSzTx/>
              <a:buFontTx/>
              <a:buNone/>
              <a:tabLst/>
              <a:defRPr/>
            </a:pPr>
            <a:r>
              <a:rPr kumimoji="0" lang="tr-TR" sz="1400" b="0" i="0" u="none" strike="noStrike" kern="0" cap="none" spc="0" normalizeH="0" baseline="0" noProof="0" dirty="0">
                <a:ln>
                  <a:noFill/>
                </a:ln>
                <a:solidFill>
                  <a:prstClr val="black"/>
                </a:solidFill>
                <a:effectLst/>
                <a:uLnTx/>
                <a:uFillTx/>
                <a:latin typeface="Calibri"/>
                <a:ea typeface="Calibri"/>
                <a:cs typeface="Times New Roman"/>
              </a:rPr>
              <a:t>Galileo </a:t>
            </a:r>
            <a:r>
              <a:rPr kumimoji="0" lang="tr-TR" sz="1400" b="0" i="0" u="none" strike="noStrike" kern="0" cap="none" spc="0" normalizeH="0" baseline="0" noProof="0" dirty="0" err="1">
                <a:ln>
                  <a:noFill/>
                </a:ln>
                <a:solidFill>
                  <a:prstClr val="black"/>
                </a:solidFill>
                <a:effectLst/>
                <a:uLnTx/>
                <a:uFillTx/>
                <a:latin typeface="Calibri"/>
                <a:ea typeface="Calibri"/>
                <a:cs typeface="Times New Roman"/>
              </a:rPr>
              <a:t>Galilei</a:t>
            </a:r>
            <a:r>
              <a:rPr kumimoji="0" lang="tr-TR" sz="1400" b="0" i="0" u="none" strike="noStrike" kern="0" cap="none" spc="0" normalizeH="0" baseline="0" noProof="0" dirty="0">
                <a:ln>
                  <a:noFill/>
                </a:ln>
                <a:solidFill>
                  <a:prstClr val="black"/>
                </a:solidFill>
                <a:effectLst/>
                <a:uLnTx/>
                <a:uFillTx/>
                <a:latin typeface="Calibri"/>
                <a:ea typeface="Calibri"/>
                <a:cs typeface="Times New Roman"/>
              </a:rPr>
              <a:t>: 187</a:t>
            </a:r>
          </a:p>
          <a:p>
            <a:pPr marL="0" marR="0" lvl="0" indent="0" defTabSz="914400" eaLnBrk="1" fontAlgn="auto" latinLnBrk="0" hangingPunct="1">
              <a:lnSpc>
                <a:spcPct val="100000"/>
              </a:lnSpc>
              <a:spcBef>
                <a:spcPts val="0"/>
              </a:spcBef>
              <a:spcAft>
                <a:spcPts val="1000"/>
              </a:spcAft>
              <a:buClrTx/>
              <a:buSzTx/>
              <a:buFontTx/>
              <a:buNone/>
              <a:tabLst/>
              <a:defRPr/>
            </a:pPr>
            <a:r>
              <a:rPr kumimoji="0" lang="tr-TR" sz="1400" b="0" i="0" u="none" strike="noStrike" kern="0" cap="none" spc="0" normalizeH="0" baseline="0" noProof="0" dirty="0">
                <a:ln>
                  <a:noFill/>
                </a:ln>
                <a:solidFill>
                  <a:prstClr val="black"/>
                </a:solidFill>
                <a:effectLst/>
                <a:uLnTx/>
                <a:uFillTx/>
                <a:latin typeface="Calibri"/>
                <a:ea typeface="Calibri"/>
                <a:cs typeface="Times New Roman"/>
              </a:rPr>
              <a:t>Rene Descartes: 180</a:t>
            </a:r>
          </a:p>
          <a:p>
            <a:pPr marL="0" marR="0" lvl="0" indent="0" defTabSz="914400" eaLnBrk="1" fontAlgn="auto" latinLnBrk="0" hangingPunct="1">
              <a:lnSpc>
                <a:spcPct val="100000"/>
              </a:lnSpc>
              <a:spcBef>
                <a:spcPts val="0"/>
              </a:spcBef>
              <a:spcAft>
                <a:spcPts val="1000"/>
              </a:spcAft>
              <a:buClrTx/>
              <a:buSzTx/>
              <a:buFontTx/>
              <a:buNone/>
              <a:tabLst/>
              <a:defRPr/>
            </a:pPr>
            <a:r>
              <a:rPr kumimoji="0" lang="tr-TR" sz="1400" b="0" i="0" u="none" strike="noStrike" kern="0" cap="none" spc="0" normalizeH="0" baseline="0" noProof="0" dirty="0" err="1">
                <a:ln>
                  <a:noFill/>
                </a:ln>
                <a:solidFill>
                  <a:prstClr val="black"/>
                </a:solidFill>
                <a:effectLst/>
                <a:uLnTx/>
                <a:uFillTx/>
                <a:latin typeface="Calibri"/>
                <a:ea typeface="Calibri"/>
                <a:cs typeface="Times New Roman"/>
              </a:rPr>
              <a:t>Immanuel</a:t>
            </a:r>
            <a:r>
              <a:rPr kumimoji="0" lang="tr-TR" sz="1400" b="0" i="0" u="none" strike="noStrike" kern="0" cap="none" spc="0" normalizeH="0" baseline="0" noProof="0" dirty="0">
                <a:ln>
                  <a:noFill/>
                </a:ln>
                <a:solidFill>
                  <a:prstClr val="black"/>
                </a:solidFill>
                <a:effectLst/>
                <a:uLnTx/>
                <a:uFillTx/>
                <a:latin typeface="Calibri"/>
                <a:ea typeface="Calibri"/>
                <a:cs typeface="Times New Roman"/>
              </a:rPr>
              <a:t> Kant: 175</a:t>
            </a:r>
          </a:p>
          <a:p>
            <a:pPr marL="0" marR="0" lvl="0" indent="0" defTabSz="914400" eaLnBrk="1" fontAlgn="auto" latinLnBrk="0" hangingPunct="1">
              <a:lnSpc>
                <a:spcPct val="100000"/>
              </a:lnSpc>
              <a:spcBef>
                <a:spcPts val="0"/>
              </a:spcBef>
              <a:spcAft>
                <a:spcPts val="1000"/>
              </a:spcAft>
              <a:buClrTx/>
              <a:buSzTx/>
              <a:buFontTx/>
              <a:buNone/>
              <a:tabLst/>
              <a:defRPr/>
            </a:pPr>
            <a:r>
              <a:rPr kumimoji="0" lang="tr-TR" sz="1400" b="0" i="0" u="none" strike="noStrike" kern="0" cap="none" spc="0" normalizeH="0" baseline="0" noProof="0" dirty="0">
                <a:ln>
                  <a:noFill/>
                </a:ln>
                <a:solidFill>
                  <a:prstClr val="black"/>
                </a:solidFill>
                <a:effectLst/>
                <a:uLnTx/>
                <a:uFillTx/>
                <a:latin typeface="Calibri"/>
                <a:ea typeface="Calibri"/>
                <a:cs typeface="Times New Roman"/>
              </a:rPr>
              <a:t>Charles Darwin: 165</a:t>
            </a:r>
          </a:p>
          <a:p>
            <a:pPr marL="0" marR="0" lvl="0" indent="0" defTabSz="914400" eaLnBrk="1" fontAlgn="auto" latinLnBrk="0" hangingPunct="1">
              <a:lnSpc>
                <a:spcPct val="100000"/>
              </a:lnSpc>
              <a:spcBef>
                <a:spcPts val="0"/>
              </a:spcBef>
              <a:spcAft>
                <a:spcPts val="1000"/>
              </a:spcAft>
              <a:buClrTx/>
              <a:buSzTx/>
              <a:buFontTx/>
              <a:buNone/>
              <a:tabLst/>
              <a:defRPr/>
            </a:pPr>
            <a:r>
              <a:rPr kumimoji="0" lang="tr-TR" sz="1400" b="0" i="0" u="none" strike="noStrike" kern="0" cap="none" spc="0" normalizeH="0" baseline="0" noProof="0" dirty="0">
                <a:ln>
                  <a:noFill/>
                </a:ln>
                <a:solidFill>
                  <a:prstClr val="black"/>
                </a:solidFill>
                <a:effectLst/>
                <a:uLnTx/>
                <a:uFillTx/>
                <a:latin typeface="Calibri"/>
                <a:ea typeface="Calibri"/>
                <a:cs typeface="Times New Roman"/>
              </a:rPr>
              <a:t>Wolfgang </a:t>
            </a:r>
            <a:r>
              <a:rPr kumimoji="0" lang="tr-TR" sz="1400" b="0" i="0" u="none" strike="noStrike" kern="0" cap="none" spc="0" normalizeH="0" baseline="0" noProof="0" dirty="0" err="1">
                <a:ln>
                  <a:noFill/>
                </a:ln>
                <a:solidFill>
                  <a:prstClr val="black"/>
                </a:solidFill>
                <a:effectLst/>
                <a:uLnTx/>
                <a:uFillTx/>
                <a:latin typeface="Calibri"/>
                <a:ea typeface="Calibri"/>
                <a:cs typeface="Times New Roman"/>
              </a:rPr>
              <a:t>Amedeus</a:t>
            </a:r>
            <a:r>
              <a:rPr kumimoji="0" lang="tr-TR" sz="1400" b="0" i="0" u="none" strike="noStrike" kern="0" cap="none" spc="0" normalizeH="0" baseline="0" noProof="0" dirty="0">
                <a:ln>
                  <a:noFill/>
                </a:ln>
                <a:solidFill>
                  <a:prstClr val="black"/>
                </a:solidFill>
                <a:effectLst/>
                <a:uLnTx/>
                <a:uFillTx/>
                <a:latin typeface="Calibri"/>
                <a:ea typeface="Calibri"/>
                <a:cs typeface="Times New Roman"/>
              </a:rPr>
              <a:t> Mozart: 165</a:t>
            </a:r>
          </a:p>
          <a:p>
            <a:pPr marL="0" marR="0" lvl="0" indent="0" defTabSz="914400" eaLnBrk="1" fontAlgn="auto" latinLnBrk="0" hangingPunct="1">
              <a:lnSpc>
                <a:spcPct val="100000"/>
              </a:lnSpc>
              <a:spcBef>
                <a:spcPts val="0"/>
              </a:spcBef>
              <a:spcAft>
                <a:spcPts val="1000"/>
              </a:spcAft>
              <a:buClrTx/>
              <a:buSzTx/>
              <a:buFontTx/>
              <a:buNone/>
              <a:tabLst/>
              <a:defRPr/>
            </a:pPr>
            <a:r>
              <a:rPr kumimoji="0" lang="tr-TR" sz="1400" b="0" i="0" u="none" strike="noStrike" kern="0" cap="none" spc="0" normalizeH="0" baseline="0" noProof="0" dirty="0">
                <a:ln>
                  <a:noFill/>
                </a:ln>
                <a:solidFill>
                  <a:prstClr val="black"/>
                </a:solidFill>
                <a:effectLst/>
                <a:uLnTx/>
                <a:uFillTx/>
                <a:latin typeface="Calibri"/>
                <a:ea typeface="Calibri"/>
                <a:cs typeface="Times New Roman"/>
              </a:rPr>
              <a:t>Albert Einstein: </a:t>
            </a:r>
            <a:r>
              <a:rPr kumimoji="0" lang="en-US" sz="1400" b="0" i="0" u="none" strike="noStrike" kern="0" cap="none" spc="0" normalizeH="0" baseline="0" noProof="0" dirty="0">
                <a:ln>
                  <a:noFill/>
                </a:ln>
                <a:solidFill>
                  <a:prstClr val="black"/>
                </a:solidFill>
                <a:effectLst/>
                <a:uLnTx/>
                <a:uFillTx/>
                <a:latin typeface="Calibri"/>
                <a:ea typeface="Calibri"/>
                <a:cs typeface="Times New Roman"/>
              </a:rPr>
              <a:t>160</a:t>
            </a:r>
            <a:endParaRPr kumimoji="0" lang="tr-TR" sz="1400" b="0" i="0" u="none" strike="noStrike" kern="0" cap="none" spc="0" normalizeH="0" baseline="0" noProof="0" dirty="0">
              <a:ln>
                <a:noFill/>
              </a:ln>
              <a:solidFill>
                <a:prstClr val="black"/>
              </a:solidFill>
              <a:effectLst/>
              <a:uLnTx/>
              <a:uFillTx/>
              <a:latin typeface="Calibri"/>
              <a:ea typeface="Calibri"/>
              <a:cs typeface="Times New Roman"/>
            </a:endParaRPr>
          </a:p>
          <a:p>
            <a:pPr marL="0" marR="0" lvl="0" indent="0" defTabSz="914400" eaLnBrk="1" fontAlgn="auto" latinLnBrk="0" hangingPunct="1">
              <a:lnSpc>
                <a:spcPct val="100000"/>
              </a:lnSpc>
              <a:spcBef>
                <a:spcPts val="0"/>
              </a:spcBef>
              <a:spcAft>
                <a:spcPts val="1000"/>
              </a:spcAft>
              <a:buClrTx/>
              <a:buSzTx/>
              <a:buFontTx/>
              <a:buNone/>
              <a:tabLst/>
              <a:defRPr/>
            </a:pPr>
            <a:r>
              <a:rPr kumimoji="0" lang="en-US" sz="1400" b="0" i="0" u="none" strike="noStrike" kern="0" cap="none" spc="0" normalizeH="0" baseline="0" noProof="0" dirty="0">
                <a:ln>
                  <a:noFill/>
                </a:ln>
                <a:solidFill>
                  <a:prstClr val="black"/>
                </a:solidFill>
                <a:effectLst/>
                <a:uLnTx/>
                <a:uFillTx/>
                <a:latin typeface="Calibri"/>
                <a:ea typeface="Calibri"/>
                <a:cs typeface="Times New Roman"/>
              </a:rPr>
              <a:t>N</a:t>
            </a:r>
            <a:r>
              <a:rPr kumimoji="0" lang="tr-TR" sz="1400" b="0" i="0" u="none" strike="noStrike" kern="0" cap="none" spc="0" normalizeH="0" baseline="0" noProof="0" dirty="0">
                <a:ln>
                  <a:noFill/>
                </a:ln>
                <a:solidFill>
                  <a:prstClr val="black"/>
                </a:solidFill>
                <a:effectLst/>
                <a:uLnTx/>
                <a:uFillTx/>
                <a:latin typeface="Calibri"/>
                <a:ea typeface="Calibri"/>
                <a:cs typeface="Times New Roman"/>
              </a:rPr>
              <a:t>i</a:t>
            </a:r>
            <a:r>
              <a:rPr kumimoji="0" lang="en-US" sz="1400" b="0" i="0" u="none" strike="noStrike" kern="0" cap="none" spc="0" normalizeH="0" baseline="0" noProof="0" dirty="0" err="1">
                <a:ln>
                  <a:noFill/>
                </a:ln>
                <a:solidFill>
                  <a:prstClr val="black"/>
                </a:solidFill>
                <a:effectLst/>
                <a:uLnTx/>
                <a:uFillTx/>
                <a:latin typeface="Calibri"/>
                <a:ea typeface="Calibri"/>
                <a:cs typeface="Times New Roman"/>
              </a:rPr>
              <a:t>colaus</a:t>
            </a:r>
            <a:r>
              <a:rPr kumimoji="0" lang="en-US" sz="1400" b="0" i="0" u="none" strike="noStrike" kern="0" cap="none" spc="0" normalizeH="0" baseline="0" noProof="0" dirty="0">
                <a:ln>
                  <a:noFill/>
                </a:ln>
                <a:solidFill>
                  <a:prstClr val="black"/>
                </a:solidFill>
                <a:effectLst/>
                <a:uLnTx/>
                <a:uFillTx/>
                <a:latin typeface="Calibri"/>
                <a:ea typeface="Calibri"/>
                <a:cs typeface="Times New Roman"/>
              </a:rPr>
              <a:t> </a:t>
            </a:r>
            <a:r>
              <a:rPr kumimoji="0" lang="en-US" sz="1400" b="0" i="0" u="none" strike="noStrike" kern="0" cap="none" spc="0" normalizeH="0" baseline="0" noProof="0" dirty="0" err="1">
                <a:ln>
                  <a:noFill/>
                </a:ln>
                <a:solidFill>
                  <a:prstClr val="black"/>
                </a:solidFill>
                <a:effectLst/>
                <a:uLnTx/>
                <a:uFillTx/>
                <a:latin typeface="Calibri"/>
                <a:ea typeface="Calibri"/>
                <a:cs typeface="Times New Roman"/>
              </a:rPr>
              <a:t>Copern</a:t>
            </a:r>
            <a:r>
              <a:rPr kumimoji="0" lang="tr-TR" sz="1400" b="0" i="0" u="none" strike="noStrike" kern="0" cap="none" spc="0" normalizeH="0" baseline="0" noProof="0" dirty="0">
                <a:ln>
                  <a:noFill/>
                </a:ln>
                <a:solidFill>
                  <a:prstClr val="black"/>
                </a:solidFill>
                <a:effectLst/>
                <a:uLnTx/>
                <a:uFillTx/>
                <a:latin typeface="Calibri"/>
                <a:ea typeface="Calibri"/>
                <a:cs typeface="Times New Roman"/>
              </a:rPr>
              <a:t>i</a:t>
            </a:r>
            <a:r>
              <a:rPr kumimoji="0" lang="en-US" sz="1400" b="0" i="0" u="none" strike="noStrike" kern="0" cap="none" spc="0" normalizeH="0" baseline="0" noProof="0" dirty="0" err="1">
                <a:ln>
                  <a:noFill/>
                </a:ln>
                <a:solidFill>
                  <a:prstClr val="black"/>
                </a:solidFill>
                <a:effectLst/>
                <a:uLnTx/>
                <a:uFillTx/>
                <a:latin typeface="Calibri"/>
                <a:ea typeface="Calibri"/>
                <a:cs typeface="Times New Roman"/>
              </a:rPr>
              <a:t>cus</a:t>
            </a:r>
            <a:r>
              <a:rPr kumimoji="0" lang="tr-TR" sz="1400" b="0" i="0" u="none" strike="noStrike" kern="0" cap="none" spc="0" normalizeH="0" baseline="0" noProof="0" dirty="0">
                <a:ln>
                  <a:noFill/>
                </a:ln>
                <a:solidFill>
                  <a:prstClr val="black"/>
                </a:solidFill>
                <a:effectLst/>
                <a:uLnTx/>
                <a:uFillTx/>
                <a:latin typeface="Calibri"/>
                <a:ea typeface="Calibri"/>
                <a:cs typeface="Times New Roman"/>
              </a:rPr>
              <a:t>: 160</a:t>
            </a:r>
            <a:r>
              <a:rPr kumimoji="0" lang="en-US" sz="1400" b="0" i="0" u="none" strike="noStrike" kern="0" cap="none" spc="0" normalizeH="0" baseline="0" noProof="0" dirty="0">
                <a:ln>
                  <a:noFill/>
                </a:ln>
                <a:solidFill>
                  <a:prstClr val="black"/>
                </a:solidFill>
                <a:effectLst/>
                <a:uLnTx/>
                <a:uFillTx/>
                <a:latin typeface="Calibri"/>
                <a:ea typeface="Calibri"/>
                <a:cs typeface="Times New Roman"/>
              </a:rPr>
              <a:t> </a:t>
            </a:r>
            <a:endParaRPr kumimoji="0" lang="tr-TR" sz="1400" b="0" i="0" u="none" strike="noStrike" kern="0" cap="none" spc="0" normalizeH="0" baseline="0" noProof="0" dirty="0">
              <a:ln>
                <a:noFill/>
              </a:ln>
              <a:solidFill>
                <a:prstClr val="black"/>
              </a:solidFill>
              <a:effectLst/>
              <a:uLnTx/>
              <a:uFillTx/>
              <a:latin typeface="Calibri"/>
              <a:ea typeface="Calibri"/>
              <a:cs typeface="Times New Roman"/>
            </a:endParaRPr>
          </a:p>
          <a:p>
            <a:pPr marL="0" marR="0" lvl="0" indent="0" defTabSz="914400" eaLnBrk="1" fontAlgn="auto" latinLnBrk="0" hangingPunct="1">
              <a:lnSpc>
                <a:spcPct val="100000"/>
              </a:lnSpc>
              <a:spcBef>
                <a:spcPts val="0"/>
              </a:spcBef>
              <a:spcAft>
                <a:spcPts val="1000"/>
              </a:spcAft>
              <a:buClrTx/>
              <a:buSzTx/>
              <a:buFontTx/>
              <a:buNone/>
              <a:tabLst/>
              <a:defRPr/>
            </a:pPr>
            <a:r>
              <a:rPr kumimoji="0" lang="en-US" sz="1400" b="0" i="0" u="none" strike="noStrike" kern="0" cap="none" spc="0" normalizeH="0" baseline="0" noProof="0" dirty="0" err="1">
                <a:ln>
                  <a:noFill/>
                </a:ln>
                <a:solidFill>
                  <a:prstClr val="black"/>
                </a:solidFill>
                <a:effectLst/>
                <a:uLnTx/>
                <a:uFillTx/>
                <a:latin typeface="Calibri"/>
                <a:ea typeface="Calibri"/>
                <a:cs typeface="Times New Roman"/>
              </a:rPr>
              <a:t>Rembra</a:t>
            </a:r>
            <a:r>
              <a:rPr lang="tr-TR" sz="1400" kern="0" dirty="0">
                <a:solidFill>
                  <a:prstClr val="black"/>
                </a:solidFill>
                <a:latin typeface="Calibri"/>
                <a:ea typeface="Calibri"/>
                <a:cs typeface="Times New Roman"/>
              </a:rPr>
              <a:t>n</a:t>
            </a:r>
            <a:r>
              <a:rPr kumimoji="0" lang="en-US" sz="1400" b="0" i="0" u="none" strike="noStrike" kern="0" cap="none" spc="0" normalizeH="0" baseline="0" noProof="0" dirty="0">
                <a:ln>
                  <a:noFill/>
                </a:ln>
                <a:solidFill>
                  <a:prstClr val="black"/>
                </a:solidFill>
                <a:effectLst/>
                <a:uLnTx/>
                <a:uFillTx/>
                <a:latin typeface="Calibri"/>
                <a:ea typeface="Calibri"/>
                <a:cs typeface="Times New Roman"/>
              </a:rPr>
              <a:t>dt: 155</a:t>
            </a:r>
            <a:endParaRPr kumimoji="0" lang="tr-TR" sz="1400" b="0" i="0" u="none" strike="noStrike" kern="0" cap="none" spc="0" normalizeH="0" baseline="0" noProof="0" dirty="0">
              <a:ln>
                <a:noFill/>
              </a:ln>
              <a:solidFill>
                <a:prstClr val="black"/>
              </a:solidFill>
              <a:effectLst/>
              <a:uLnTx/>
              <a:uFillTx/>
              <a:latin typeface="Calibri"/>
              <a:ea typeface="Calibri"/>
              <a:cs typeface="Times New Roman"/>
            </a:endParaRPr>
          </a:p>
          <a:p>
            <a:pPr marL="0" marR="0" lvl="0" indent="0" defTabSz="914400" eaLnBrk="1" fontAlgn="auto" latinLnBrk="0" hangingPunct="1">
              <a:lnSpc>
                <a:spcPct val="100000"/>
              </a:lnSpc>
              <a:spcBef>
                <a:spcPts val="0"/>
              </a:spcBef>
              <a:spcAft>
                <a:spcPts val="1000"/>
              </a:spcAft>
              <a:buClrTx/>
              <a:buSzTx/>
              <a:buFontTx/>
              <a:buNone/>
              <a:tabLst/>
              <a:defRPr/>
            </a:pPr>
            <a:r>
              <a:rPr kumimoji="0" lang="en-US" sz="1500" b="0" i="0" u="none" strike="noStrike" kern="0" cap="none" spc="0" normalizeH="0" baseline="0" noProof="0" dirty="0">
                <a:ln>
                  <a:noFill/>
                </a:ln>
                <a:solidFill>
                  <a:prstClr val="black"/>
                </a:solidFill>
                <a:effectLst/>
                <a:uLnTx/>
                <a:uFillTx/>
                <a:latin typeface="Calibri"/>
                <a:ea typeface="Calibri"/>
                <a:cs typeface="Times New Roman"/>
              </a:rPr>
              <a:t> </a:t>
            </a:r>
            <a:endParaRPr kumimoji="0" lang="tr-TR" sz="1500" b="0" i="0" u="none" strike="noStrike" kern="0" cap="none" spc="0" normalizeH="0" baseline="0" noProof="0" dirty="0">
              <a:ln>
                <a:noFill/>
              </a:ln>
              <a:solidFill>
                <a:prstClr val="black"/>
              </a:solidFill>
              <a:effectLst/>
              <a:uLnTx/>
              <a:uFillTx/>
              <a:latin typeface="Calibri"/>
              <a:ea typeface="Calibri"/>
              <a:cs typeface="Times New Roman"/>
            </a:endParaRPr>
          </a:p>
        </p:txBody>
      </p:sp>
    </p:spTree>
    <p:extLst>
      <p:ext uri="{BB962C8B-B14F-4D97-AF65-F5344CB8AC3E}">
        <p14:creationId xmlns:p14="http://schemas.microsoft.com/office/powerpoint/2010/main" val="42264565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629B5ED5-B534-A9DB-CB3E-393958FA1DA9}"/>
              </a:ext>
            </a:extLst>
          </p:cNvPr>
          <p:cNvSpPr txBox="1"/>
          <p:nvPr/>
        </p:nvSpPr>
        <p:spPr>
          <a:xfrm>
            <a:off x="2123728" y="2852936"/>
            <a:ext cx="5256584" cy="1015663"/>
          </a:xfrm>
          <a:prstGeom prst="rect">
            <a:avLst/>
          </a:prstGeom>
          <a:noFill/>
        </p:spPr>
        <p:txBody>
          <a:bodyPr wrap="square">
            <a:spAutoFit/>
          </a:bodyPr>
          <a:lstStyle/>
          <a:p>
            <a:r>
              <a:rPr kumimoji="0" lang="tr-TR" sz="60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panose="020F0502020204030204"/>
                <a:ea typeface="+mn-ea"/>
                <a:cs typeface="+mn-cs"/>
              </a:rPr>
              <a:t>İNSAN ZEKASI </a:t>
            </a:r>
            <a:endParaRPr lang="tr-TR" sz="6000" dirty="0"/>
          </a:p>
        </p:txBody>
      </p:sp>
    </p:spTree>
    <p:extLst>
      <p:ext uri="{BB962C8B-B14F-4D97-AF65-F5344CB8AC3E}">
        <p14:creationId xmlns:p14="http://schemas.microsoft.com/office/powerpoint/2010/main" val="36264575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921EDB36-72E6-8F5F-6437-8154DBC225F7}"/>
              </a:ext>
            </a:extLst>
          </p:cNvPr>
          <p:cNvSpPr>
            <a:spLocks noChangeArrowheads="1"/>
          </p:cNvSpPr>
          <p:nvPr/>
        </p:nvSpPr>
        <p:spPr bwMode="auto">
          <a:xfrm>
            <a:off x="381000" y="1208088"/>
            <a:ext cx="8534400"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Clr>
                <a:srgbClr val="C00000"/>
              </a:buClr>
              <a:buNone/>
            </a:pPr>
            <a:r>
              <a:rPr lang="tr-TR" altLang="en-US" sz="800" dirty="0">
                <a:solidFill>
                  <a:srgbClr val="002060"/>
                </a:solidFill>
                <a:latin typeface="Tahoma" panose="020B0604030504040204" pitchFamily="34" charset="0"/>
              </a:rPr>
              <a:t> </a:t>
            </a:r>
            <a:endParaRPr lang="en-US" altLang="en-US" sz="2000" dirty="0">
              <a:solidFill>
                <a:srgbClr val="002060"/>
              </a:solidFill>
              <a:latin typeface="Calibri" panose="020F0502020204030204" pitchFamily="34" charset="0"/>
              <a:cs typeface="Calibri" panose="020F0502020204030204" pitchFamily="34" charset="0"/>
            </a:endParaRPr>
          </a:p>
          <a:p>
            <a:pPr marL="342900" indent="-342900">
              <a:spcBef>
                <a:spcPct val="0"/>
              </a:spcBef>
              <a:buClr>
                <a:srgbClr val="C00000"/>
              </a:buClr>
              <a:buFont typeface="Wingdings" panose="05000000000000000000" pitchFamily="2" charset="2"/>
              <a:buChar char="Ø"/>
            </a:pPr>
            <a:r>
              <a:rPr lang="tr-TR" altLang="en-US" sz="2000" dirty="0" err="1">
                <a:latin typeface="Calibri" panose="020F0502020204030204" pitchFamily="34" charset="0"/>
                <a:cs typeface="Calibri" panose="020F0502020204030204" pitchFamily="34" charset="0"/>
              </a:rPr>
              <a:t>Australopithecus</a:t>
            </a:r>
            <a:r>
              <a:rPr lang="tr-TR" altLang="en-US" sz="2000" dirty="0">
                <a:latin typeface="Calibri" panose="020F0502020204030204" pitchFamily="34" charset="0"/>
                <a:cs typeface="Calibri" panose="020F0502020204030204" pitchFamily="34" charset="0"/>
              </a:rPr>
              <a:t> (A. </a:t>
            </a:r>
            <a:r>
              <a:rPr lang="tr-TR" altLang="en-US" sz="2000" dirty="0" err="1">
                <a:latin typeface="Calibri" panose="020F0502020204030204" pitchFamily="34" charset="0"/>
                <a:cs typeface="Calibri" panose="020F0502020204030204" pitchFamily="34" charset="0"/>
              </a:rPr>
              <a:t>Afarensis</a:t>
            </a:r>
            <a:r>
              <a:rPr lang="tr-TR" altLang="en-US" sz="2000" dirty="0">
                <a:latin typeface="Calibri" panose="020F0502020204030204" pitchFamily="34" charset="0"/>
                <a:cs typeface="Calibri" panose="020F0502020204030204" pitchFamily="34" charset="0"/>
              </a:rPr>
              <a:t>, A. </a:t>
            </a:r>
            <a:r>
              <a:rPr lang="tr-TR" altLang="en-US" sz="2000" dirty="0" err="1">
                <a:latin typeface="Calibri" panose="020F0502020204030204" pitchFamily="34" charset="0"/>
                <a:cs typeface="Calibri" panose="020F0502020204030204" pitchFamily="34" charset="0"/>
              </a:rPr>
              <a:t>africanus</a:t>
            </a:r>
            <a:r>
              <a:rPr lang="tr-TR" altLang="en-US" sz="2000" dirty="0">
                <a:latin typeface="Calibri" panose="020F0502020204030204" pitchFamily="34" charset="0"/>
                <a:cs typeface="Calibri" panose="020F0502020204030204" pitchFamily="34" charset="0"/>
              </a:rPr>
              <a:t>, A. </a:t>
            </a:r>
            <a:r>
              <a:rPr lang="tr-TR" altLang="en-US" sz="2000" dirty="0" err="1">
                <a:latin typeface="Calibri" panose="020F0502020204030204" pitchFamily="34" charset="0"/>
                <a:cs typeface="Calibri" panose="020F0502020204030204" pitchFamily="34" charset="0"/>
              </a:rPr>
              <a:t>Robustus</a:t>
            </a:r>
            <a:r>
              <a:rPr lang="tr-TR" altLang="en-US" sz="2000" dirty="0">
                <a:latin typeface="Calibri" panose="020F0502020204030204" pitchFamily="34" charset="0"/>
                <a:cs typeface="Calibri" panose="020F0502020204030204" pitchFamily="34" charset="0"/>
              </a:rPr>
              <a:t>): Fosil bulguları 3.6 – 3.8 milyon yıl öncesine dayanıyor. </a:t>
            </a:r>
          </a:p>
          <a:p>
            <a:pPr marL="342900" indent="-342900">
              <a:spcBef>
                <a:spcPct val="0"/>
              </a:spcBef>
              <a:buClr>
                <a:srgbClr val="C00000"/>
              </a:buClr>
              <a:buFont typeface="Wingdings" panose="05000000000000000000" pitchFamily="2" charset="2"/>
              <a:buChar char="Ø"/>
            </a:pPr>
            <a:endParaRPr lang="en-US" altLang="en-US" sz="2000" dirty="0">
              <a:latin typeface="Calibri" panose="020F0502020204030204" pitchFamily="34" charset="0"/>
              <a:cs typeface="Calibri" panose="020F0502020204030204" pitchFamily="34" charset="0"/>
            </a:endParaRPr>
          </a:p>
          <a:p>
            <a:pPr marL="342900" indent="-342900">
              <a:spcBef>
                <a:spcPct val="0"/>
              </a:spcBef>
              <a:buClr>
                <a:srgbClr val="C00000"/>
              </a:buClr>
              <a:buFont typeface="Wingdings" panose="05000000000000000000" pitchFamily="2" charset="2"/>
              <a:buChar char="Ø"/>
            </a:pPr>
            <a:r>
              <a:rPr lang="tr-TR" altLang="en-US" sz="2000" dirty="0">
                <a:latin typeface="Calibri" panose="020F0502020204030204" pitchFamily="34" charset="0"/>
                <a:cs typeface="Calibri" panose="020F0502020204030204" pitchFamily="34" charset="0"/>
              </a:rPr>
              <a:t>Şempanze ve goril: 15 milyon yıl önce şimdiki haliyle mevcut</a:t>
            </a:r>
          </a:p>
          <a:p>
            <a:pPr>
              <a:spcBef>
                <a:spcPct val="0"/>
              </a:spcBef>
              <a:buClr>
                <a:srgbClr val="C00000"/>
              </a:buClr>
              <a:buNone/>
            </a:pPr>
            <a:endParaRPr lang="en-US" altLang="en-US" sz="2000" dirty="0">
              <a:latin typeface="Calibri" panose="020F0502020204030204" pitchFamily="34" charset="0"/>
              <a:cs typeface="Calibri" panose="020F0502020204030204" pitchFamily="34" charset="0"/>
            </a:endParaRPr>
          </a:p>
          <a:p>
            <a:pPr marL="342900" indent="-342900">
              <a:spcBef>
                <a:spcPct val="0"/>
              </a:spcBef>
              <a:buClr>
                <a:srgbClr val="C00000"/>
              </a:buClr>
              <a:buFont typeface="Wingdings" panose="05000000000000000000" pitchFamily="2" charset="2"/>
              <a:buChar char="Ø"/>
            </a:pPr>
            <a:r>
              <a:rPr lang="tr-TR" altLang="en-US" sz="2000" dirty="0" err="1">
                <a:latin typeface="Calibri" panose="020F0502020204030204" pitchFamily="34" charset="0"/>
                <a:cs typeface="Calibri" panose="020F0502020204030204" pitchFamily="34" charset="0"/>
              </a:rPr>
              <a:t>Hominid</a:t>
            </a:r>
            <a:r>
              <a:rPr lang="tr-TR" altLang="en-US" sz="2000" dirty="0">
                <a:latin typeface="Calibri" panose="020F0502020204030204" pitchFamily="34" charset="0"/>
                <a:cs typeface="Calibri" panose="020F0502020204030204" pitchFamily="34" charset="0"/>
              </a:rPr>
              <a:t>: </a:t>
            </a:r>
          </a:p>
          <a:p>
            <a:pPr>
              <a:spcBef>
                <a:spcPct val="0"/>
              </a:spcBef>
              <a:buFontTx/>
              <a:buNone/>
            </a:pPr>
            <a:endParaRPr lang="en-US" altLang="en-US" sz="2000" dirty="0">
              <a:latin typeface="Calibri" panose="020F0502020204030204" pitchFamily="34" charset="0"/>
              <a:cs typeface="Calibri" panose="020F0502020204030204" pitchFamily="34" charset="0"/>
            </a:endParaRPr>
          </a:p>
          <a:p>
            <a:pPr marL="1085850" lvl="1" indent="-342900">
              <a:spcBef>
                <a:spcPct val="0"/>
              </a:spcBef>
              <a:buClr>
                <a:srgbClr val="C00000"/>
              </a:buClr>
              <a:buFont typeface="Courier New" panose="02070309020205020404" pitchFamily="49" charset="0"/>
              <a:buChar char="o"/>
            </a:pPr>
            <a:r>
              <a:rPr lang="tr-TR" altLang="en-US" sz="2000" dirty="0">
                <a:latin typeface="Calibri" panose="020F0502020204030204" pitchFamily="34" charset="0"/>
                <a:cs typeface="Calibri" panose="020F0502020204030204" pitchFamily="34" charset="0"/>
              </a:rPr>
              <a:t>Homo </a:t>
            </a:r>
            <a:r>
              <a:rPr lang="tr-TR" altLang="en-US" sz="2000" dirty="0" err="1">
                <a:latin typeface="Calibri" panose="020F0502020204030204" pitchFamily="34" charset="0"/>
                <a:cs typeface="Calibri" panose="020F0502020204030204" pitchFamily="34" charset="0"/>
              </a:rPr>
              <a:t>habilis</a:t>
            </a:r>
            <a:r>
              <a:rPr lang="tr-TR" altLang="en-US" sz="2000" dirty="0">
                <a:latin typeface="Calibri" panose="020F0502020204030204" pitchFamily="34" charset="0"/>
                <a:cs typeface="Calibri" panose="020F0502020204030204" pitchFamily="34" charset="0"/>
              </a:rPr>
              <a:t>: 1.75 milyon yıl önce görülüyor</a:t>
            </a:r>
          </a:p>
          <a:p>
            <a:pPr marL="1085850" lvl="1" indent="-342900">
              <a:spcBef>
                <a:spcPct val="0"/>
              </a:spcBef>
              <a:buClr>
                <a:srgbClr val="C00000"/>
              </a:buClr>
              <a:buFont typeface="Courier New" panose="02070309020205020404" pitchFamily="49" charset="0"/>
              <a:buChar char="o"/>
            </a:pPr>
            <a:endParaRPr lang="en-US" altLang="en-US" sz="2000" dirty="0">
              <a:latin typeface="Calibri" panose="020F0502020204030204" pitchFamily="34" charset="0"/>
              <a:cs typeface="Calibri" panose="020F0502020204030204" pitchFamily="34" charset="0"/>
            </a:endParaRPr>
          </a:p>
          <a:p>
            <a:pPr marL="1085850" lvl="1" indent="-342900">
              <a:spcBef>
                <a:spcPct val="0"/>
              </a:spcBef>
              <a:buClr>
                <a:srgbClr val="C00000"/>
              </a:buClr>
              <a:buFont typeface="Courier New" panose="02070309020205020404" pitchFamily="49" charset="0"/>
              <a:buChar char="o"/>
            </a:pPr>
            <a:r>
              <a:rPr lang="tr-TR" altLang="en-US" sz="2000" dirty="0">
                <a:latin typeface="Calibri" panose="020F0502020204030204" pitchFamily="34" charset="0"/>
                <a:cs typeface="Calibri" panose="020F0502020204030204" pitchFamily="34" charset="0"/>
              </a:rPr>
              <a:t>Homo </a:t>
            </a:r>
            <a:r>
              <a:rPr lang="tr-TR" altLang="en-US" sz="2000" dirty="0" err="1">
                <a:latin typeface="Calibri" panose="020F0502020204030204" pitchFamily="34" charset="0"/>
                <a:cs typeface="Calibri" panose="020F0502020204030204" pitchFamily="34" charset="0"/>
              </a:rPr>
              <a:t>erectus</a:t>
            </a:r>
            <a:r>
              <a:rPr lang="tr-TR" altLang="en-US" sz="2000" dirty="0">
                <a:latin typeface="Calibri" panose="020F0502020204030204" pitchFamily="34" charset="0"/>
                <a:cs typeface="Calibri" panose="020F0502020204030204" pitchFamily="34" charset="0"/>
              </a:rPr>
              <a:t>: 1.6 milyon yıl – 400.000 yıl arasında 	mevcut</a:t>
            </a:r>
          </a:p>
          <a:p>
            <a:pPr marL="1085850" lvl="1" indent="-342900">
              <a:spcBef>
                <a:spcPct val="0"/>
              </a:spcBef>
              <a:buClr>
                <a:srgbClr val="C00000"/>
              </a:buClr>
              <a:buFont typeface="Courier New" panose="02070309020205020404" pitchFamily="49" charset="0"/>
              <a:buChar char="o"/>
            </a:pPr>
            <a:endParaRPr lang="en-US" altLang="en-US" sz="2000" dirty="0">
              <a:latin typeface="Calibri" panose="020F0502020204030204" pitchFamily="34" charset="0"/>
              <a:cs typeface="Calibri" panose="020F0502020204030204" pitchFamily="34" charset="0"/>
            </a:endParaRPr>
          </a:p>
          <a:p>
            <a:pPr marL="1085850" lvl="1" indent="-342900">
              <a:spcBef>
                <a:spcPct val="0"/>
              </a:spcBef>
              <a:buClr>
                <a:srgbClr val="C00000"/>
              </a:buClr>
              <a:buFont typeface="Courier New" panose="02070309020205020404" pitchFamily="49" charset="0"/>
              <a:buChar char="o"/>
            </a:pPr>
            <a:r>
              <a:rPr lang="tr-TR" altLang="en-US" sz="2000" dirty="0">
                <a:latin typeface="Calibri" panose="020F0502020204030204" pitchFamily="34" charset="0"/>
                <a:cs typeface="Calibri" panose="020F0502020204030204" pitchFamily="34" charset="0"/>
              </a:rPr>
              <a:t>Homo sapiens: Başlangıcı 500.000 - 100.000 yıl  öncesi arasında değişiyor. </a:t>
            </a:r>
          </a:p>
          <a:p>
            <a:pPr>
              <a:spcBef>
                <a:spcPct val="0"/>
              </a:spcBef>
              <a:buFontTx/>
              <a:buNone/>
            </a:pPr>
            <a:endParaRPr lang="en-US" altLang="en-US" sz="2000" dirty="0">
              <a:latin typeface="Calibri" panose="020F0502020204030204" pitchFamily="34" charset="0"/>
              <a:cs typeface="Calibri" panose="020F0502020204030204" pitchFamily="34" charset="0"/>
            </a:endParaRPr>
          </a:p>
          <a:p>
            <a:pPr>
              <a:spcBef>
                <a:spcPct val="0"/>
              </a:spcBef>
              <a:buFontTx/>
              <a:buNone/>
            </a:pPr>
            <a:r>
              <a:rPr lang="tr-TR" altLang="en-US" sz="2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Evrenin başlangıcına göre insanlığın başlangıç tarihi: İnsan 11.59.59.</a:t>
            </a:r>
            <a:endParaRPr lang="en-US" altLang="en-US" sz="2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5" name="Metin kutusu 4">
            <a:extLst>
              <a:ext uri="{FF2B5EF4-FFF2-40B4-BE49-F238E27FC236}">
                <a16:creationId xmlns:a16="http://schemas.microsoft.com/office/drawing/2014/main" id="{5928F7C4-F3CC-5875-2634-BF081BE49564}"/>
              </a:ext>
            </a:extLst>
          </p:cNvPr>
          <p:cNvSpPr txBox="1"/>
          <p:nvPr/>
        </p:nvSpPr>
        <p:spPr>
          <a:xfrm>
            <a:off x="381000" y="404664"/>
            <a:ext cx="7272808" cy="646331"/>
          </a:xfrm>
          <a:prstGeom prst="rect">
            <a:avLst/>
          </a:prstGeom>
          <a:noFill/>
        </p:spPr>
        <p:txBody>
          <a:bodyPr wrap="square">
            <a:spAutoFit/>
          </a:bodyPr>
          <a:lstStyle/>
          <a:p>
            <a:r>
              <a:rPr kumimoji="0" lang="tr-TR" altLang="en-US" sz="360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rPr>
              <a:t>Evrimde bazı tarihler</a:t>
            </a:r>
            <a:endParaRPr lang="tr-TR" dirty="0">
              <a:solidFill>
                <a:srgbClr val="C0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812211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C6953B23-7480-62F1-ADF5-E1919CA0F5FF}"/>
              </a:ext>
            </a:extLst>
          </p:cNvPr>
          <p:cNvSpPr txBox="1"/>
          <p:nvPr/>
        </p:nvSpPr>
        <p:spPr>
          <a:xfrm>
            <a:off x="2627784" y="4419383"/>
            <a:ext cx="6120680" cy="1980029"/>
          </a:xfrm>
          <a:prstGeom prst="rect">
            <a:avLst/>
          </a:prstGeom>
          <a:noFill/>
        </p:spPr>
        <p:txBody>
          <a:bodyPr wrap="square">
            <a:spAutoFit/>
          </a:bodyPr>
          <a:lstStyle/>
          <a:p>
            <a:pPr marL="285750" indent="-285750">
              <a:spcAft>
                <a:spcPts val="800"/>
              </a:spcAft>
              <a:buClr>
                <a:srgbClr val="C00000"/>
              </a:buClr>
              <a:buFont typeface="Wingdings" panose="05000000000000000000" pitchFamily="2" charset="2"/>
              <a:buChar char="Ø"/>
            </a:pPr>
            <a:r>
              <a:rPr lang="tr-TR" dirty="0">
                <a:effectLst/>
                <a:latin typeface="Calibri" panose="020F0502020204030204" pitchFamily="34" charset="0"/>
                <a:ea typeface="Calibri" panose="020F0502020204030204" pitchFamily="34" charset="0"/>
                <a:cs typeface="Calibri" panose="020F0502020204030204" pitchFamily="34" charset="0"/>
              </a:rPr>
              <a:t>Fare ve insan beyni arasındaki fark doğrusal da değildir. </a:t>
            </a:r>
          </a:p>
          <a:p>
            <a:pPr marL="285750" indent="-285750">
              <a:spcAft>
                <a:spcPts val="800"/>
              </a:spcAft>
              <a:buClr>
                <a:srgbClr val="C00000"/>
              </a:buClr>
              <a:buFont typeface="Wingdings" panose="05000000000000000000" pitchFamily="2" charset="2"/>
              <a:buChar char="Ø"/>
            </a:pPr>
            <a:r>
              <a:rPr lang="tr-TR" dirty="0">
                <a:effectLst/>
                <a:latin typeface="Calibri" panose="020F0502020204030204" pitchFamily="34" charset="0"/>
                <a:ea typeface="Calibri" panose="020F0502020204030204" pitchFamily="34" charset="0"/>
                <a:cs typeface="Calibri" panose="020F0502020204030204" pitchFamily="34" charset="0"/>
              </a:rPr>
              <a:t>İnsanın zekasını (zihnini) ya da insan beyninin işlevselliğini olanaklı kılan unsur  </a:t>
            </a:r>
            <a:r>
              <a:rPr lang="tr-TR"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bağlantısallıktır </a:t>
            </a:r>
            <a:r>
              <a:rPr lang="tr-TR" dirty="0">
                <a:latin typeface="Calibri" panose="020F0502020204030204" pitchFamily="34" charset="0"/>
                <a:ea typeface="Calibri" panose="020F0502020204030204" pitchFamily="34" charset="0"/>
                <a:cs typeface="Calibri" panose="020F0502020204030204" pitchFamily="34" charset="0"/>
              </a:rPr>
              <a:t>(</a:t>
            </a:r>
            <a:r>
              <a:rPr lang="tr-TR" dirty="0" err="1">
                <a:latin typeface="Calibri" panose="020F0502020204030204" pitchFamily="34" charset="0"/>
                <a:ea typeface="Calibri" panose="020F0502020204030204" pitchFamily="34" charset="0"/>
                <a:cs typeface="Calibri" panose="020F0502020204030204" pitchFamily="34" charset="0"/>
              </a:rPr>
              <a:t>connectivity</a:t>
            </a:r>
            <a:r>
              <a:rPr lang="tr-TR" dirty="0">
                <a:latin typeface="Calibri" panose="020F0502020204030204" pitchFamily="34" charset="0"/>
                <a:ea typeface="Calibri" panose="020F0502020204030204" pitchFamily="34" charset="0"/>
                <a:cs typeface="Calibri" panose="020F0502020204030204" pitchFamily="34" charset="0"/>
              </a:rPr>
              <a:t>).</a:t>
            </a:r>
            <a:r>
              <a:rPr lang="tr-TR"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p>
          <a:p>
            <a:pPr marL="285750" indent="-285750">
              <a:spcAft>
                <a:spcPts val="800"/>
              </a:spcAft>
              <a:buClr>
                <a:srgbClr val="C00000"/>
              </a:buClr>
              <a:buFont typeface="Wingdings" panose="05000000000000000000" pitchFamily="2" charset="2"/>
              <a:buChar char="Ø"/>
            </a:pPr>
            <a:r>
              <a:rPr lang="tr-TR" dirty="0">
                <a:latin typeface="Calibri" panose="020F0502020204030204" pitchFamily="34" charset="0"/>
                <a:ea typeface="Calibri" panose="020F0502020204030204" pitchFamily="34" charset="0"/>
                <a:cs typeface="Calibri" panose="020F0502020204030204" pitchFamily="34" charset="0"/>
              </a:rPr>
              <a:t>Bağlantısallık ise </a:t>
            </a:r>
            <a:r>
              <a:rPr lang="tr-TR" dirty="0">
                <a:effectLst/>
                <a:latin typeface="Calibri" panose="020F0502020204030204" pitchFamily="34" charset="0"/>
                <a:ea typeface="Calibri" panose="020F0502020204030204" pitchFamily="34" charset="0"/>
                <a:cs typeface="Calibri" panose="020F0502020204030204" pitchFamily="34" charset="0"/>
              </a:rPr>
              <a:t>beyin hacmine;</a:t>
            </a:r>
          </a:p>
          <a:p>
            <a:pPr lvl="1">
              <a:spcAft>
                <a:spcPts val="800"/>
              </a:spcAft>
              <a:buClr>
                <a:srgbClr val="C00000"/>
              </a:buClr>
            </a:pPr>
            <a:r>
              <a:rPr lang="tr-TR" dirty="0">
                <a:effectLst/>
                <a:latin typeface="Calibri" panose="020F0502020204030204" pitchFamily="34" charset="0"/>
                <a:ea typeface="Calibri" panose="020F0502020204030204" pitchFamily="34" charset="0"/>
                <a:cs typeface="Calibri" panose="020F0502020204030204" pitchFamily="34" charset="0"/>
              </a:rPr>
              <a:t> </a:t>
            </a:r>
            <a:r>
              <a:rPr lang="tr-TR"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(1)</a:t>
            </a:r>
            <a:r>
              <a:rPr lang="tr-TR" dirty="0">
                <a:effectLst/>
                <a:latin typeface="Calibri" panose="020F0502020204030204" pitchFamily="34" charset="0"/>
                <a:ea typeface="Calibri" panose="020F0502020204030204" pitchFamily="34" charset="0"/>
                <a:cs typeface="Calibri" panose="020F0502020204030204" pitchFamily="34" charset="0"/>
              </a:rPr>
              <a:t> </a:t>
            </a:r>
            <a:r>
              <a:rPr lang="tr-TR"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seçici olarak yayılmış olan </a:t>
            </a:r>
          </a:p>
          <a:p>
            <a:pPr lvl="1">
              <a:spcAft>
                <a:spcPts val="800"/>
              </a:spcAft>
              <a:buClr>
                <a:srgbClr val="C00000"/>
              </a:buClr>
            </a:pPr>
            <a:r>
              <a:rPr lang="tr-TR"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(2) paralel olarak işleyen </a:t>
            </a:r>
            <a:r>
              <a:rPr lang="tr-TR" dirty="0" err="1">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sinirağları</a:t>
            </a:r>
            <a:r>
              <a:rPr lang="tr-TR"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r>
              <a:rPr lang="tr-TR" dirty="0">
                <a:effectLst/>
                <a:latin typeface="Calibri" panose="020F0502020204030204" pitchFamily="34" charset="0"/>
                <a:ea typeface="Calibri" panose="020F0502020204030204" pitchFamily="34" charset="0"/>
                <a:cs typeface="Calibri" panose="020F0502020204030204" pitchFamily="34" charset="0"/>
              </a:rPr>
              <a:t>yoluyla sağlanır.  </a:t>
            </a:r>
          </a:p>
        </p:txBody>
      </p:sp>
      <p:sp>
        <p:nvSpPr>
          <p:cNvPr id="5" name="Metin kutusu 4">
            <a:extLst>
              <a:ext uri="{FF2B5EF4-FFF2-40B4-BE49-F238E27FC236}">
                <a16:creationId xmlns:a16="http://schemas.microsoft.com/office/drawing/2014/main" id="{C4E6CAC6-F39C-DDE5-43F8-BE291B273117}"/>
              </a:ext>
            </a:extLst>
          </p:cNvPr>
          <p:cNvSpPr txBox="1"/>
          <p:nvPr/>
        </p:nvSpPr>
        <p:spPr>
          <a:xfrm>
            <a:off x="179512" y="116632"/>
            <a:ext cx="5976664" cy="1877437"/>
          </a:xfrm>
          <a:prstGeom prst="rect">
            <a:avLst/>
          </a:prstGeom>
          <a:noFill/>
        </p:spPr>
        <p:txBody>
          <a:bodyPr wrap="square">
            <a:spAutoFit/>
          </a:bodyPr>
          <a:lstStyle/>
          <a:p>
            <a:pPr marL="285750" indent="-285750">
              <a:spcAft>
                <a:spcPts val="800"/>
              </a:spcAft>
              <a:buClr>
                <a:srgbClr val="C00000"/>
              </a:buClr>
              <a:buFont typeface="Wingdings" panose="05000000000000000000" pitchFamily="2" charset="2"/>
              <a:buChar char="Ø"/>
            </a:pPr>
            <a:r>
              <a:rPr lang="tr-TR" sz="1600" dirty="0">
                <a:effectLst/>
                <a:latin typeface="Calibri" panose="020F0502020204030204" pitchFamily="34" charset="0"/>
                <a:ea typeface="Calibri" panose="020F0502020204030204" pitchFamily="34" charset="0"/>
                <a:cs typeface="Calibri" panose="020F0502020204030204" pitchFamily="34" charset="0"/>
              </a:rPr>
              <a:t>Yapay Zeka çalışanları fare beyninin 1</a:t>
            </a:r>
            <a:r>
              <a:rPr lang="tr-TR" sz="1600"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mm</a:t>
            </a:r>
            <a:r>
              <a:rPr lang="tr-TR" sz="1600" baseline="30000"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3</a:t>
            </a:r>
            <a:r>
              <a:rPr lang="tr-TR" sz="1600" baseline="30000" dirty="0">
                <a:effectLst/>
                <a:latin typeface="Calibri" panose="020F0502020204030204" pitchFamily="34" charset="0"/>
                <a:ea typeface="Calibri" panose="020F0502020204030204" pitchFamily="34" charset="0"/>
                <a:cs typeface="Calibri" panose="020F0502020204030204" pitchFamily="34" charset="0"/>
              </a:rPr>
              <a:t> ‘</a:t>
            </a:r>
            <a:r>
              <a:rPr lang="tr-TR" sz="1600" dirty="0">
                <a:effectLst/>
                <a:latin typeface="Calibri" panose="020F0502020204030204" pitchFamily="34" charset="0"/>
                <a:ea typeface="Calibri" panose="020F0502020204030204" pitchFamily="34" charset="0"/>
                <a:cs typeface="Calibri" panose="020F0502020204030204" pitchFamily="34" charset="0"/>
              </a:rPr>
              <a:t>ünü modelleyebildi. </a:t>
            </a:r>
          </a:p>
          <a:p>
            <a:pPr marL="285750" indent="-285750">
              <a:spcAft>
                <a:spcPts val="800"/>
              </a:spcAft>
              <a:buClr>
                <a:srgbClr val="C00000"/>
              </a:buClr>
              <a:buFont typeface="Wingdings" panose="05000000000000000000" pitchFamily="2" charset="2"/>
              <a:buChar char="Ø"/>
            </a:pPr>
            <a:r>
              <a:rPr lang="tr-TR" sz="1600" dirty="0">
                <a:effectLst/>
                <a:latin typeface="Calibri" panose="020F0502020204030204" pitchFamily="34" charset="0"/>
                <a:ea typeface="Calibri" panose="020F0502020204030204" pitchFamily="34" charset="0"/>
                <a:cs typeface="Calibri" panose="020F0502020204030204" pitchFamily="34" charset="0"/>
              </a:rPr>
              <a:t>Yetişkinde </a:t>
            </a:r>
            <a:r>
              <a:rPr lang="tr-TR" dirty="0">
                <a:latin typeface="Calibri" panose="020F0502020204030204" pitchFamily="34" charset="0"/>
                <a:ea typeface="Calibri" panose="020F0502020204030204" pitchFamily="34" charset="0"/>
                <a:cs typeface="Calibri" panose="020F0502020204030204" pitchFamily="34" charset="0"/>
              </a:rPr>
              <a:t>yaklaşık </a:t>
            </a:r>
            <a:r>
              <a:rPr lang="tr-TR" sz="1600" dirty="0">
                <a:effectLst/>
                <a:latin typeface="Calibri" panose="020F0502020204030204" pitchFamily="34" charset="0"/>
                <a:ea typeface="Calibri" panose="020F0502020204030204" pitchFamily="34" charset="0"/>
                <a:cs typeface="Calibri" panose="020F0502020204030204" pitchFamily="34" charset="0"/>
              </a:rPr>
              <a:t>1,5 kg olan insan beyni 1130 - 1260 </a:t>
            </a:r>
            <a:r>
              <a:rPr lang="tr-TR"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c</a:t>
            </a:r>
            <a:r>
              <a:rPr lang="tr-TR" sz="1600"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m</a:t>
            </a:r>
            <a:r>
              <a:rPr lang="tr-TR" sz="1600" baseline="30000"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3</a:t>
            </a:r>
            <a:r>
              <a:rPr lang="tr-TR" sz="1600"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r>
              <a:rPr lang="tr-TR" sz="1600" baseline="30000" dirty="0">
                <a:effectLst/>
                <a:latin typeface="Calibri" panose="020F0502020204030204" pitchFamily="34" charset="0"/>
                <a:ea typeface="Calibri" panose="020F0502020204030204" pitchFamily="34" charset="0"/>
                <a:cs typeface="Calibri" panose="020F0502020204030204" pitchFamily="34" charset="0"/>
              </a:rPr>
              <a:t>  </a:t>
            </a:r>
            <a:r>
              <a:rPr lang="tr-TR" sz="1600" baseline="30000" dirty="0">
                <a:latin typeface="Calibri" panose="020F0502020204030204" pitchFamily="34" charset="0"/>
                <a:ea typeface="Calibri" panose="020F0502020204030204" pitchFamily="34" charset="0"/>
                <a:cs typeface="Calibri" panose="020F0502020204030204" pitchFamily="34" charset="0"/>
              </a:rPr>
              <a:t> </a:t>
            </a:r>
            <a:r>
              <a:rPr lang="tr-TR" sz="1600" dirty="0">
                <a:effectLst/>
                <a:latin typeface="Calibri" panose="020F0502020204030204" pitchFamily="34" charset="0"/>
                <a:ea typeface="Calibri" panose="020F0502020204030204" pitchFamily="34" charset="0"/>
                <a:cs typeface="Calibri" panose="020F0502020204030204" pitchFamily="34" charset="0"/>
              </a:rPr>
              <a:t>arasındadır.</a:t>
            </a:r>
          </a:p>
          <a:p>
            <a:pPr marL="285750" indent="-285750">
              <a:spcAft>
                <a:spcPts val="800"/>
              </a:spcAft>
              <a:buClr>
                <a:srgbClr val="C00000"/>
              </a:buClr>
              <a:buFont typeface="Wingdings" panose="05000000000000000000" pitchFamily="2" charset="2"/>
              <a:buChar char="Ø"/>
            </a:pPr>
            <a:r>
              <a:rPr lang="tr-TR" sz="1600" dirty="0">
                <a:latin typeface="Calibri" panose="020F0502020204030204" pitchFamily="34" charset="0"/>
                <a:ea typeface="Calibri" panose="020F0502020204030204" pitchFamily="34" charset="0"/>
                <a:cs typeface="Calibri" panose="020F0502020204030204" pitchFamily="34" charset="0"/>
              </a:rPr>
              <a:t>İnsan beyninde 86-100  milyar sinir hücresi vardır.</a:t>
            </a:r>
          </a:p>
          <a:p>
            <a:pPr marL="285750" indent="-285750">
              <a:spcAft>
                <a:spcPts val="800"/>
              </a:spcAft>
              <a:buClr>
                <a:srgbClr val="C00000"/>
              </a:buClr>
              <a:buFont typeface="Wingdings" panose="05000000000000000000" pitchFamily="2" charset="2"/>
              <a:buChar char="Ø"/>
            </a:pPr>
            <a:r>
              <a:rPr kumimoji="0" lang="tr-TR" altLang="en-US" sz="1600" b="0" i="0" u="none" strike="noStrike" kern="1200" cap="none" spc="0" normalizeH="0" baseline="0" noProof="0" dirty="0">
                <a:ln>
                  <a:noFill/>
                </a:ln>
                <a:effectLst/>
                <a:uLnTx/>
                <a:uFillTx/>
                <a:latin typeface="Calibri" panose="020F0502020204030204" pitchFamily="34" charset="0"/>
                <a:cs typeface="Calibri" panose="020F0502020204030204" pitchFamily="34" charset="0"/>
              </a:rPr>
              <a:t>Bir sinir hücresinin  diğer hücrelerle kurduğu ilişki sayısı 1.000 – 15.000 arasında değişir. </a:t>
            </a:r>
          </a:p>
        </p:txBody>
      </p:sp>
      <p:graphicFrame>
        <p:nvGraphicFramePr>
          <p:cNvPr id="6" name="Object 3">
            <a:extLst>
              <a:ext uri="{FF2B5EF4-FFF2-40B4-BE49-F238E27FC236}">
                <a16:creationId xmlns:a16="http://schemas.microsoft.com/office/drawing/2014/main" id="{A6852981-DADA-2DDF-A475-884D9D4A7D45}"/>
              </a:ext>
            </a:extLst>
          </p:cNvPr>
          <p:cNvGraphicFramePr>
            <a:graphicFrameLocks noChangeAspect="1"/>
          </p:cNvGraphicFramePr>
          <p:nvPr>
            <p:extLst>
              <p:ext uri="{D42A27DB-BD31-4B8C-83A1-F6EECF244321}">
                <p14:modId xmlns:p14="http://schemas.microsoft.com/office/powerpoint/2010/main" val="1361024831"/>
              </p:ext>
            </p:extLst>
          </p:nvPr>
        </p:nvGraphicFramePr>
        <p:xfrm>
          <a:off x="107504" y="3849459"/>
          <a:ext cx="2448272" cy="2747893"/>
        </p:xfrm>
        <a:graphic>
          <a:graphicData uri="http://schemas.openxmlformats.org/presentationml/2006/ole">
            <mc:AlternateContent xmlns:mc="http://schemas.openxmlformats.org/markup-compatibility/2006">
              <mc:Choice xmlns:v="urn:schemas-microsoft-com:vml" Requires="v">
                <p:oleObj name="CorelPhotoPaint.Image.9" r:id="rId2" imgW="5824740" imgH="6537973" progId="CorelPhotoPaint.Image.9">
                  <p:embed/>
                </p:oleObj>
              </mc:Choice>
              <mc:Fallback>
                <p:oleObj name="CorelPhotoPaint.Image.9" r:id="rId2" imgW="5824740" imgH="6537973" progId="CorelPhotoPaint.Image.9">
                  <p:embed/>
                  <p:pic>
                    <p:nvPicPr>
                      <p:cNvPr id="10" name="Object 3">
                        <a:extLst>
                          <a:ext uri="{FF2B5EF4-FFF2-40B4-BE49-F238E27FC236}">
                            <a16:creationId xmlns:a16="http://schemas.microsoft.com/office/drawing/2014/main" id="{64633B47-66C4-39D8-99E8-89206D5CCE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3849459"/>
                        <a:ext cx="2448272" cy="2747893"/>
                      </a:xfrm>
                      <a:prstGeom prst="rect">
                        <a:avLst/>
                      </a:prstGeom>
                      <a:noFill/>
                      <a:ln>
                        <a:solidFill>
                          <a:sysClr val="windowText" lastClr="000000"/>
                        </a:solidFill>
                      </a:ln>
                      <a:effectLst/>
                    </p:spPr>
                  </p:pic>
                </p:oleObj>
              </mc:Fallback>
            </mc:AlternateContent>
          </a:graphicData>
        </a:graphic>
      </p:graphicFrame>
      <p:graphicFrame>
        <p:nvGraphicFramePr>
          <p:cNvPr id="7" name="Object 29">
            <a:extLst>
              <a:ext uri="{FF2B5EF4-FFF2-40B4-BE49-F238E27FC236}">
                <a16:creationId xmlns:a16="http://schemas.microsoft.com/office/drawing/2014/main" id="{8D296871-5876-9449-847C-45FA00B32D79}"/>
              </a:ext>
            </a:extLst>
          </p:cNvPr>
          <p:cNvGraphicFramePr>
            <a:graphicFrameLocks noChangeAspect="1"/>
          </p:cNvGraphicFramePr>
          <p:nvPr>
            <p:extLst>
              <p:ext uri="{D42A27DB-BD31-4B8C-83A1-F6EECF244321}">
                <p14:modId xmlns:p14="http://schemas.microsoft.com/office/powerpoint/2010/main" val="3321525396"/>
              </p:ext>
            </p:extLst>
          </p:nvPr>
        </p:nvGraphicFramePr>
        <p:xfrm>
          <a:off x="6804248" y="114813"/>
          <a:ext cx="2088232" cy="1730011"/>
        </p:xfrm>
        <a:graphic>
          <a:graphicData uri="http://schemas.openxmlformats.org/presentationml/2006/ole">
            <mc:AlternateContent xmlns:mc="http://schemas.openxmlformats.org/markup-compatibility/2006">
              <mc:Choice xmlns:v="urn:schemas-microsoft-com:vml" Requires="v">
                <p:oleObj name="CorelPhotoPaint.Image.9" r:id="rId4" imgW="5431547" imgH="4498857" progId="CorelPhotoPaint.Image.9">
                  <p:embed/>
                </p:oleObj>
              </mc:Choice>
              <mc:Fallback>
                <p:oleObj name="CorelPhotoPaint.Image.9" r:id="rId4" imgW="5431547" imgH="4498857" progId="CorelPhotoPaint.Image.9">
                  <p:embed/>
                  <p:pic>
                    <p:nvPicPr>
                      <p:cNvPr id="6" name="Object 29">
                        <a:extLst>
                          <a:ext uri="{FF2B5EF4-FFF2-40B4-BE49-F238E27FC236}">
                            <a16:creationId xmlns:a16="http://schemas.microsoft.com/office/drawing/2014/main" id="{90BFEFD0-61DA-AC9B-6354-8997D1CB414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04248" y="114813"/>
                        <a:ext cx="2088232" cy="1730011"/>
                      </a:xfrm>
                      <a:prstGeom prst="rect">
                        <a:avLst/>
                      </a:prstGeom>
                      <a:noFill/>
                      <a:ln>
                        <a:solidFill>
                          <a:sysClr val="windowText" lastClr="000000"/>
                        </a:solidFill>
                      </a:ln>
                      <a:effectLst/>
                    </p:spPr>
                  </p:pic>
                </p:oleObj>
              </mc:Fallback>
            </mc:AlternateContent>
          </a:graphicData>
        </a:graphic>
      </p:graphicFrame>
      <p:graphicFrame>
        <p:nvGraphicFramePr>
          <p:cNvPr id="8" name="Object 7">
            <a:extLst>
              <a:ext uri="{FF2B5EF4-FFF2-40B4-BE49-F238E27FC236}">
                <a16:creationId xmlns:a16="http://schemas.microsoft.com/office/drawing/2014/main" id="{108B79D0-534B-4894-4794-EF4243D64FFD}"/>
              </a:ext>
            </a:extLst>
          </p:cNvPr>
          <p:cNvGraphicFramePr>
            <a:graphicFrameLocks noChangeAspect="1"/>
          </p:cNvGraphicFramePr>
          <p:nvPr>
            <p:extLst>
              <p:ext uri="{D42A27DB-BD31-4B8C-83A1-F6EECF244321}">
                <p14:modId xmlns:p14="http://schemas.microsoft.com/office/powerpoint/2010/main" val="3191256674"/>
              </p:ext>
            </p:extLst>
          </p:nvPr>
        </p:nvGraphicFramePr>
        <p:xfrm>
          <a:off x="6804248" y="1916832"/>
          <a:ext cx="2033958" cy="2405220"/>
        </p:xfrm>
        <a:graphic>
          <a:graphicData uri="http://schemas.openxmlformats.org/presentationml/2006/ole">
            <mc:AlternateContent xmlns:mc="http://schemas.openxmlformats.org/markup-compatibility/2006">
              <mc:Choice xmlns:v="urn:schemas-microsoft-com:vml" Requires="v">
                <p:oleObj name="Corel PHOTO-PAINT 8.0 Image" r:id="rId6" imgW="5583474" imgH="7911954" progId="CorelPhotoPaint.Image.8">
                  <p:embed/>
                </p:oleObj>
              </mc:Choice>
              <mc:Fallback>
                <p:oleObj name="Corel PHOTO-PAINT 8.0 Image" r:id="rId6" imgW="5583474" imgH="7911954" progId="CorelPhotoPaint.Image.8">
                  <p:embed/>
                  <p:pic>
                    <p:nvPicPr>
                      <p:cNvPr id="7" name="Object 7">
                        <a:extLst>
                          <a:ext uri="{FF2B5EF4-FFF2-40B4-BE49-F238E27FC236}">
                            <a16:creationId xmlns:a16="http://schemas.microsoft.com/office/drawing/2014/main" id="{E780C932-46BC-BFC7-C660-EC91C883365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04248" y="1916832"/>
                        <a:ext cx="2033958" cy="2405220"/>
                      </a:xfrm>
                      <a:prstGeom prst="rect">
                        <a:avLst/>
                      </a:prstGeom>
                      <a:noFill/>
                      <a:ln>
                        <a:solidFill>
                          <a:sysClr val="windowText" lastClr="000000"/>
                        </a:solidFill>
                      </a:ln>
                      <a:effectLst/>
                    </p:spPr>
                  </p:pic>
                </p:oleObj>
              </mc:Fallback>
            </mc:AlternateContent>
          </a:graphicData>
        </a:graphic>
      </p:graphicFrame>
      <p:pic>
        <p:nvPicPr>
          <p:cNvPr id="9" name="Resim 8">
            <a:extLst>
              <a:ext uri="{FF2B5EF4-FFF2-40B4-BE49-F238E27FC236}">
                <a16:creationId xmlns:a16="http://schemas.microsoft.com/office/drawing/2014/main" id="{A4F40ACE-00C4-B1D8-2B1C-380ACB45D30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843808" y="1953540"/>
            <a:ext cx="3200010" cy="1619476"/>
          </a:xfrm>
          <a:prstGeom prst="rect">
            <a:avLst/>
          </a:prstGeom>
        </p:spPr>
      </p:pic>
    </p:spTree>
    <p:extLst>
      <p:ext uri="{BB962C8B-B14F-4D97-AF65-F5344CB8AC3E}">
        <p14:creationId xmlns:p14="http://schemas.microsoft.com/office/powerpoint/2010/main" val="37063774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A4D3D619-8BEA-AB10-80D9-C823C607F048}"/>
              </a:ext>
            </a:extLst>
          </p:cNvPr>
          <p:cNvSpPr txBox="1"/>
          <p:nvPr/>
        </p:nvSpPr>
        <p:spPr>
          <a:xfrm>
            <a:off x="611560" y="2151728"/>
            <a:ext cx="7992888" cy="1569660"/>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tr-TR" sz="3200" b="1" i="0" u="sng" strike="noStrike" kern="1200" cap="none" spc="100" normalizeH="0" baseline="0" noProof="0" dirty="0">
                <a:ln>
                  <a:noFill/>
                </a:ln>
                <a:solidFill>
                  <a:srgbClr val="C00000"/>
                </a:solidFill>
                <a:effectLst>
                  <a:outerShdw blurRad="38100" dist="38100" dir="2700000" algn="tl">
                    <a:srgbClr val="000000">
                      <a:alpha val="43137"/>
                    </a:srgbClr>
                  </a:outerShdw>
                </a:effectLst>
                <a:uLnTx/>
                <a:uFillTx/>
                <a:latin typeface="Calibri" panose="020F0502020204030204"/>
                <a:ea typeface="+mn-ea"/>
                <a:cs typeface="+mn-cs"/>
              </a:rPr>
              <a:t>YAPAY ZEKA (AI) ÇALIŞMALARINDA NE YAPILMAKTADIR?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tr-TR"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Ya da ne yapılacağı iddia edilmektedir?*</a:t>
            </a:r>
          </a:p>
        </p:txBody>
      </p:sp>
      <p:sp>
        <p:nvSpPr>
          <p:cNvPr id="4" name="Metin kutusu 3">
            <a:extLst>
              <a:ext uri="{FF2B5EF4-FFF2-40B4-BE49-F238E27FC236}">
                <a16:creationId xmlns:a16="http://schemas.microsoft.com/office/drawing/2014/main" id="{C0892CA6-C684-8985-34F5-2EEE505751AE}"/>
              </a:ext>
            </a:extLst>
          </p:cNvPr>
          <p:cNvSpPr txBox="1"/>
          <p:nvPr/>
        </p:nvSpPr>
        <p:spPr>
          <a:xfrm>
            <a:off x="35496" y="6237312"/>
            <a:ext cx="9193542" cy="323165"/>
          </a:xfrm>
          <a:prstGeom prst="rect">
            <a:avLst/>
          </a:prstGeom>
          <a:noFill/>
        </p:spPr>
        <p:txBody>
          <a:bodyPr wrap="none" rtlCol="0">
            <a:spAutoFit/>
          </a:bodyPr>
          <a:lstStyle/>
          <a:p>
            <a:r>
              <a:rPr lang="tr-TR" sz="1500" dirty="0">
                <a:latin typeface="Comic Sans MS" panose="030F0702030302020204" pitchFamily="66" charset="0"/>
              </a:rPr>
              <a:t>*Doğal ve yapay zeka tartışmasını, arkadaki çoktan-seçmeli test sorusunu cevaplayarak noktalayalım. </a:t>
            </a:r>
          </a:p>
        </p:txBody>
      </p:sp>
    </p:spTree>
    <p:extLst>
      <p:ext uri="{BB962C8B-B14F-4D97-AF65-F5344CB8AC3E}">
        <p14:creationId xmlns:p14="http://schemas.microsoft.com/office/powerpoint/2010/main" val="23889432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97B86305-94E7-0436-AF14-08A5F3047D87}"/>
              </a:ext>
            </a:extLst>
          </p:cNvPr>
          <p:cNvSpPr txBox="1"/>
          <p:nvPr/>
        </p:nvSpPr>
        <p:spPr>
          <a:xfrm>
            <a:off x="827584" y="476672"/>
            <a:ext cx="7704856" cy="4055213"/>
          </a:xfrm>
          <a:prstGeom prst="rect">
            <a:avLst/>
          </a:prstGeom>
          <a:noFill/>
        </p:spPr>
        <p:txBody>
          <a:bodyPr wrap="square" rtlCol="0">
            <a:spAutoFit/>
          </a:bodyPr>
          <a:lstStyle/>
          <a:p>
            <a:pPr marR="0" lvl="0" algn="l" defTabSz="914400" rtl="0" eaLnBrk="0" fontAlgn="base" latinLnBrk="0" hangingPunct="0">
              <a:spcBef>
                <a:spcPct val="0"/>
              </a:spcBef>
              <a:spcAft>
                <a:spcPct val="0"/>
              </a:spcAft>
              <a:buClrTx/>
              <a:buSzTx/>
              <a:tabLst/>
              <a:defRPr/>
            </a:pPr>
            <a:r>
              <a:rPr kumimoji="0" lang="tr-TR" sz="2000" b="1" i="0" u="sng" strike="noStrike" kern="1200" cap="none" spc="0" normalizeH="0" baseline="0" noProof="0" dirty="0">
                <a:ln>
                  <a:noFill/>
                </a:ln>
                <a:solidFill>
                  <a:prstClr val="black"/>
                </a:solidFill>
                <a:uLnTx/>
                <a:uFillTx/>
                <a:latin typeface="Calibri" panose="020F0502020204030204" pitchFamily="34" charset="0"/>
                <a:cs typeface="Calibri" panose="020F0502020204030204" pitchFamily="34" charset="0"/>
              </a:rPr>
              <a:t>SORU</a:t>
            </a:r>
          </a:p>
          <a:p>
            <a:pPr marR="0" lvl="0" algn="l" defTabSz="914400" rtl="0" eaLnBrk="0" fontAlgn="base" latinLnBrk="0" hangingPunct="0">
              <a:spcBef>
                <a:spcPct val="0"/>
              </a:spcBef>
              <a:spcAft>
                <a:spcPct val="0"/>
              </a:spcAft>
              <a:buClrTx/>
              <a:buSzTx/>
              <a:tabLst/>
              <a:defRPr/>
            </a:pPr>
            <a:endParaRPr lang="tr-TR" sz="2000" b="1" dirty="0">
              <a:solidFill>
                <a:prstClr val="black"/>
              </a:solidFill>
              <a:latin typeface="Calibri" panose="020F0502020204030204" pitchFamily="34" charset="0"/>
              <a:cs typeface="Calibri" panose="020F0502020204030204" pitchFamily="34" charset="0"/>
            </a:endParaRPr>
          </a:p>
          <a:p>
            <a:pPr marR="0" lvl="0" algn="l" defTabSz="914400" rtl="0" eaLnBrk="0" fontAlgn="base" latinLnBrk="0" hangingPunct="0">
              <a:spcBef>
                <a:spcPct val="0"/>
              </a:spcBef>
              <a:spcAft>
                <a:spcPct val="0"/>
              </a:spcAft>
              <a:buClrTx/>
              <a:buSzTx/>
              <a:tabLst/>
              <a:defRPr/>
            </a:pPr>
            <a:r>
              <a:rPr kumimoji="0" lang="tr-TR" sz="1600" b="1" i="0" u="none" strike="noStrike" kern="1200" cap="none" spc="0" normalizeH="0" baseline="0" noProof="0" dirty="0">
                <a:ln>
                  <a:noFill/>
                </a:ln>
                <a:solidFill>
                  <a:prstClr val="black"/>
                </a:solidFill>
                <a:uLnTx/>
                <a:uFillTx/>
                <a:latin typeface="Calibri" panose="020F0502020204030204" pitchFamily="34" charset="0"/>
                <a:cs typeface="Calibri" panose="020F0502020204030204" pitchFamily="34" charset="0"/>
              </a:rPr>
              <a:t>a. </a:t>
            </a:r>
            <a:r>
              <a:rPr kumimoji="0" lang="tr-TR" sz="1500" b="0" i="0" u="none" strike="noStrike" kern="1200" cap="none" spc="0" normalizeH="0" baseline="0" noProof="0" dirty="0">
                <a:ln>
                  <a:noFill/>
                </a:ln>
                <a:solidFill>
                  <a:prstClr val="black"/>
                </a:solidFill>
                <a:uLnTx/>
                <a:uFillTx/>
                <a:latin typeface="Calibri" panose="020F0502020204030204" pitchFamily="34" charset="0"/>
                <a:cs typeface="Calibri" panose="020F0502020204030204" pitchFamily="34" charset="0"/>
              </a:rPr>
              <a:t>Yaşadığımız yer kürede insanın yerine geçecek yeni bir tür oluşturulmaktadır. </a:t>
            </a:r>
          </a:p>
          <a:p>
            <a:pPr marR="0" lvl="0" algn="l" defTabSz="914400" rtl="0" eaLnBrk="0" fontAlgn="base" latinLnBrk="0" hangingPunct="0">
              <a:spcBef>
                <a:spcPct val="0"/>
              </a:spcBef>
              <a:spcAft>
                <a:spcPct val="0"/>
              </a:spcAft>
              <a:buClrTx/>
              <a:buSzTx/>
              <a:tabLst/>
              <a:defRPr/>
            </a:pPr>
            <a:r>
              <a:rPr lang="tr-TR" sz="1500" dirty="0">
                <a:solidFill>
                  <a:prstClr val="black"/>
                </a:solidFill>
                <a:latin typeface="Calibri" panose="020F0502020204030204" pitchFamily="34" charset="0"/>
                <a:cs typeface="Calibri" panose="020F0502020204030204" pitchFamily="34" charset="0"/>
              </a:rPr>
              <a:t>       </a:t>
            </a:r>
            <a:r>
              <a:rPr kumimoji="0" lang="tr-TR" sz="1500" b="0" i="0" u="none" strike="noStrike" kern="1200" cap="none" spc="0" normalizeH="0" baseline="0" noProof="0" dirty="0">
                <a:ln>
                  <a:noFill/>
                </a:ln>
                <a:solidFill>
                  <a:prstClr val="black"/>
                </a:solidFill>
                <a:uLnTx/>
                <a:uFillTx/>
                <a:latin typeface="Calibri" panose="020F0502020204030204" pitchFamily="34" charset="0"/>
                <a:cs typeface="Calibri" panose="020F0502020204030204" pitchFamily="34" charset="0"/>
              </a:rPr>
              <a:t>(Bu seçeneği evrim kuramı  ya da yaratılış kuramı ile ilişkilendirerek değerlendiriniz.)</a:t>
            </a:r>
          </a:p>
          <a:p>
            <a:pPr marR="0" lvl="0" algn="l" defTabSz="914400" rtl="0" eaLnBrk="0" fontAlgn="base" latinLnBrk="0" hangingPunct="0">
              <a:spcBef>
                <a:spcPct val="0"/>
              </a:spcBef>
              <a:spcAft>
                <a:spcPct val="0"/>
              </a:spcAft>
              <a:buClrTx/>
              <a:buSzTx/>
              <a:tabLst/>
              <a:defRPr/>
            </a:pPr>
            <a:endParaRPr kumimoji="0" lang="tr-TR" sz="1500" b="0" i="0" u="none" strike="noStrike" kern="1200" cap="none" spc="0" normalizeH="0" baseline="0" noProof="0" dirty="0">
              <a:ln>
                <a:noFill/>
              </a:ln>
              <a:solidFill>
                <a:prstClr val="black"/>
              </a:solidFill>
              <a:uLnTx/>
              <a:uFillTx/>
              <a:latin typeface="Calibri" panose="020F0502020204030204" pitchFamily="34" charset="0"/>
              <a:cs typeface="Calibri" panose="020F0502020204030204" pitchFamily="34" charset="0"/>
            </a:endParaRPr>
          </a:p>
          <a:p>
            <a:pPr marL="0" marR="0" lvl="0" indent="0" algn="l" defTabSz="914400" rtl="0" eaLnBrk="0" fontAlgn="base" latinLnBrk="0" hangingPunct="0">
              <a:spcBef>
                <a:spcPct val="0"/>
              </a:spcBef>
              <a:spcAft>
                <a:spcPct val="0"/>
              </a:spcAft>
              <a:buClrTx/>
              <a:buSzTx/>
              <a:buFontTx/>
              <a:buNone/>
              <a:tabLst/>
              <a:defRPr/>
            </a:pPr>
            <a:r>
              <a:rPr lang="tr-TR" sz="1500" b="1" dirty="0">
                <a:solidFill>
                  <a:prstClr val="black"/>
                </a:solidFill>
                <a:latin typeface="Calibri" panose="020F0502020204030204" pitchFamily="34" charset="0"/>
                <a:cs typeface="Calibri" panose="020F0502020204030204" pitchFamily="34" charset="0"/>
              </a:rPr>
              <a:t>b.</a:t>
            </a:r>
            <a:r>
              <a:rPr lang="tr-TR" sz="1500" dirty="0">
                <a:solidFill>
                  <a:prstClr val="black"/>
                </a:solidFill>
                <a:latin typeface="Calibri" panose="020F0502020204030204" pitchFamily="34" charset="0"/>
                <a:cs typeface="Calibri" panose="020F0502020204030204" pitchFamily="34" charset="0"/>
              </a:rPr>
              <a:t> </a:t>
            </a:r>
            <a:r>
              <a:rPr kumimoji="0" lang="tr-TR" sz="1500" b="0" i="0" u="none" strike="noStrike" kern="1200" cap="none" spc="0" normalizeH="0" baseline="0" noProof="0" dirty="0">
                <a:ln>
                  <a:noFill/>
                </a:ln>
                <a:solidFill>
                  <a:prstClr val="black"/>
                </a:solidFill>
                <a:uLnTx/>
                <a:uFillTx/>
                <a:latin typeface="Calibri" panose="020F0502020204030204" pitchFamily="34" charset="0"/>
                <a:cs typeface="Calibri" panose="020F0502020204030204" pitchFamily="34" charset="0"/>
              </a:rPr>
              <a:t>İnsan zekası teknik olarak oluşturulmaya çalışılmaktadır. </a:t>
            </a:r>
          </a:p>
          <a:p>
            <a:pPr marL="0" marR="0" lvl="0" indent="0" algn="l" defTabSz="914400" rtl="0" eaLnBrk="0" fontAlgn="base" latinLnBrk="0" hangingPunct="0">
              <a:spcBef>
                <a:spcPct val="0"/>
              </a:spcBef>
              <a:spcAft>
                <a:spcPct val="0"/>
              </a:spcAft>
              <a:buClrTx/>
              <a:buSzTx/>
              <a:buFontTx/>
              <a:buNone/>
              <a:tabLst/>
              <a:defRPr/>
            </a:pPr>
            <a:r>
              <a:rPr kumimoji="0" lang="tr-TR" sz="1500" b="0" i="0" u="none" strike="noStrike" kern="1200" cap="none" spc="0" normalizeH="0" baseline="0" noProof="0" dirty="0">
                <a:ln>
                  <a:noFill/>
                </a:ln>
                <a:solidFill>
                  <a:prstClr val="black"/>
                </a:solidFill>
                <a:uLnTx/>
                <a:uFillTx/>
                <a:latin typeface="Calibri" panose="020F0502020204030204" pitchFamily="34" charset="0"/>
                <a:cs typeface="Calibri" panose="020F0502020204030204" pitchFamily="34" charset="0"/>
              </a:rPr>
              <a:t>     (AI, bir  temel bilim projesi midir?)</a:t>
            </a:r>
          </a:p>
          <a:p>
            <a:pPr marL="0" marR="0" lvl="0" indent="0" algn="l" defTabSz="914400" rtl="0" eaLnBrk="0" fontAlgn="base" latinLnBrk="0" hangingPunct="0">
              <a:spcBef>
                <a:spcPct val="0"/>
              </a:spcBef>
              <a:spcAft>
                <a:spcPct val="0"/>
              </a:spcAft>
              <a:buClrTx/>
              <a:buSzTx/>
              <a:buFontTx/>
              <a:buNone/>
              <a:tabLst/>
              <a:defRPr/>
            </a:pPr>
            <a:r>
              <a:rPr kumimoji="0" lang="tr-TR" sz="1500" b="0" i="0" u="none" strike="noStrike" kern="1200" cap="none" spc="0" normalizeH="0" baseline="0" noProof="0" dirty="0">
                <a:ln>
                  <a:noFill/>
                </a:ln>
                <a:solidFill>
                  <a:prstClr val="black"/>
                </a:solidFill>
                <a:uLnTx/>
                <a:uFillTx/>
                <a:latin typeface="Calibri" panose="020F0502020204030204" pitchFamily="34" charset="0"/>
                <a:cs typeface="Calibri" panose="020F0502020204030204" pitchFamily="34" charset="0"/>
              </a:rPr>
              <a:t> </a:t>
            </a:r>
          </a:p>
          <a:p>
            <a:pPr marL="0" marR="0" lvl="0" indent="0" algn="l" defTabSz="914400" rtl="0" eaLnBrk="0" fontAlgn="base" latinLnBrk="0" hangingPunct="0">
              <a:spcBef>
                <a:spcPct val="0"/>
              </a:spcBef>
              <a:spcAft>
                <a:spcPct val="0"/>
              </a:spcAft>
              <a:buClrTx/>
              <a:buSzTx/>
              <a:buFontTx/>
              <a:buNone/>
              <a:tabLst/>
              <a:defRPr/>
            </a:pPr>
            <a:r>
              <a:rPr lang="tr-TR" sz="1500" b="1" dirty="0">
                <a:solidFill>
                  <a:prstClr val="black"/>
                </a:solidFill>
                <a:latin typeface="Calibri" panose="020F0502020204030204" pitchFamily="34" charset="0"/>
                <a:cs typeface="Calibri" panose="020F0502020204030204" pitchFamily="34" charset="0"/>
              </a:rPr>
              <a:t>c</a:t>
            </a:r>
            <a:r>
              <a:rPr kumimoji="0" lang="tr-TR" sz="1500" b="1" i="0" u="none" strike="noStrike" kern="1200" cap="none" spc="0" normalizeH="0" baseline="0" noProof="0" dirty="0">
                <a:ln>
                  <a:noFill/>
                </a:ln>
                <a:solidFill>
                  <a:prstClr val="black"/>
                </a:solidFill>
                <a:uLnTx/>
                <a:uFillTx/>
                <a:latin typeface="Calibri" panose="020F0502020204030204" pitchFamily="34" charset="0"/>
                <a:cs typeface="Calibri" panose="020F0502020204030204" pitchFamily="34" charset="0"/>
              </a:rPr>
              <a:t>.</a:t>
            </a:r>
            <a:r>
              <a:rPr kumimoji="0" lang="tr-TR" sz="1500" b="0" i="0" u="none" strike="noStrike" kern="1200" cap="none" spc="0" normalizeH="0" baseline="0" noProof="0" dirty="0">
                <a:ln>
                  <a:noFill/>
                </a:ln>
                <a:solidFill>
                  <a:prstClr val="black"/>
                </a:solidFill>
                <a:uLnTx/>
                <a:uFillTx/>
                <a:latin typeface="Calibri" panose="020F0502020204030204" pitchFamily="34" charset="0"/>
                <a:cs typeface="Calibri" panose="020F0502020204030204" pitchFamily="34" charset="0"/>
              </a:rPr>
              <a:t> İnsan zekasını açıklamaya yönelik bir model oluşturulmaya çalışılmaktadır. </a:t>
            </a:r>
          </a:p>
          <a:p>
            <a:pPr marL="0" marR="0" lvl="0" indent="0" algn="l" defTabSz="914400" rtl="0" eaLnBrk="0" fontAlgn="base" latinLnBrk="0" hangingPunct="0">
              <a:spcBef>
                <a:spcPct val="0"/>
              </a:spcBef>
              <a:spcAft>
                <a:spcPct val="0"/>
              </a:spcAft>
              <a:buClrTx/>
              <a:buSzTx/>
              <a:buFontTx/>
              <a:buNone/>
              <a:tabLst/>
              <a:defRPr/>
            </a:pPr>
            <a:r>
              <a:rPr kumimoji="0" lang="tr-TR" sz="1500" b="0" i="0" u="none" strike="noStrike" kern="1200" cap="none" spc="0" normalizeH="0" baseline="0" noProof="0" dirty="0">
                <a:ln>
                  <a:noFill/>
                </a:ln>
                <a:solidFill>
                  <a:prstClr val="black"/>
                </a:solidFill>
                <a:uLnTx/>
                <a:uFillTx/>
                <a:latin typeface="Calibri" panose="020F0502020204030204" pitchFamily="34" charset="0"/>
                <a:cs typeface="Calibri" panose="020F0502020204030204" pitchFamily="34" charset="0"/>
              </a:rPr>
              <a:t>   (Söz konusu ekipte psikoloji bilimlerinin üyeleri var mıdır?)  </a:t>
            </a:r>
          </a:p>
          <a:p>
            <a:pPr marL="0" marR="0" lvl="0" indent="0" algn="l" defTabSz="914400" rtl="0" eaLnBrk="0" fontAlgn="base" latinLnBrk="0" hangingPunct="0">
              <a:spcBef>
                <a:spcPct val="0"/>
              </a:spcBef>
              <a:spcAft>
                <a:spcPct val="0"/>
              </a:spcAft>
              <a:buClrTx/>
              <a:buSzTx/>
              <a:buFontTx/>
              <a:buNone/>
              <a:tabLst/>
              <a:defRPr/>
            </a:pPr>
            <a:endParaRPr kumimoji="0" lang="tr-TR" sz="1500" b="0" i="0" u="none" strike="noStrike" kern="1200" cap="none" spc="0" normalizeH="0" baseline="0" noProof="0" dirty="0">
              <a:ln>
                <a:noFill/>
              </a:ln>
              <a:solidFill>
                <a:prstClr val="black"/>
              </a:solidFill>
              <a:uLnTx/>
              <a:uFillTx/>
              <a:latin typeface="Calibri" panose="020F0502020204030204" pitchFamily="34" charset="0"/>
              <a:cs typeface="Calibri" panose="020F0502020204030204" pitchFamily="34" charset="0"/>
            </a:endParaRPr>
          </a:p>
          <a:p>
            <a:pPr marL="265113" marR="0" lvl="0" indent="-265113" algn="l" defTabSz="914400" rtl="0" eaLnBrk="0" fontAlgn="base" latinLnBrk="0" hangingPunct="0">
              <a:spcBef>
                <a:spcPct val="0"/>
              </a:spcBef>
              <a:spcAft>
                <a:spcPct val="0"/>
              </a:spcAft>
              <a:buClrTx/>
              <a:buSzTx/>
              <a:buFontTx/>
              <a:buNone/>
              <a:tabLst>
                <a:tab pos="179388" algn="l"/>
              </a:tabLst>
              <a:defRPr/>
            </a:pPr>
            <a:r>
              <a:rPr lang="tr-TR" sz="1500" b="1" dirty="0">
                <a:solidFill>
                  <a:prstClr val="black"/>
                </a:solidFill>
                <a:latin typeface="Calibri" panose="020F0502020204030204" pitchFamily="34" charset="0"/>
                <a:cs typeface="Calibri" panose="020F0502020204030204" pitchFamily="34" charset="0"/>
              </a:rPr>
              <a:t>d</a:t>
            </a:r>
            <a:r>
              <a:rPr kumimoji="0" lang="tr-TR" sz="1500" b="1" i="0" u="none" strike="noStrike" kern="1200" cap="none" spc="0" normalizeH="0" baseline="0" noProof="0" dirty="0">
                <a:ln>
                  <a:noFill/>
                </a:ln>
                <a:solidFill>
                  <a:prstClr val="black"/>
                </a:solidFill>
                <a:uLnTx/>
                <a:uFillTx/>
                <a:latin typeface="Calibri" panose="020F0502020204030204" pitchFamily="34" charset="0"/>
                <a:cs typeface="Calibri" panose="020F0502020204030204" pitchFamily="34" charset="0"/>
              </a:rPr>
              <a:t>. </a:t>
            </a:r>
            <a:r>
              <a:rPr kumimoji="0" lang="tr-TR" sz="1500" i="0" u="none" strike="noStrike" kern="1200" cap="none" spc="0" normalizeH="0" baseline="0" noProof="0" dirty="0">
                <a:ln>
                  <a:noFill/>
                </a:ln>
                <a:solidFill>
                  <a:prstClr val="black"/>
                </a:solidFill>
                <a:uLnTx/>
                <a:uFillTx/>
                <a:latin typeface="Calibri" panose="020F0502020204030204" pitchFamily="34" charset="0"/>
                <a:cs typeface="Calibri" panose="020F0502020204030204" pitchFamily="34" charset="0"/>
              </a:rPr>
              <a:t>İ</a:t>
            </a:r>
            <a:r>
              <a:rPr kumimoji="0" lang="tr-TR" sz="1500" b="0" i="0" u="none" strike="noStrike" kern="1200" cap="none" spc="0" normalizeH="0" baseline="0" noProof="0" dirty="0">
                <a:ln>
                  <a:noFill/>
                </a:ln>
                <a:solidFill>
                  <a:prstClr val="black"/>
                </a:solidFill>
                <a:uLnTx/>
                <a:uFillTx/>
                <a:latin typeface="Calibri" panose="020F0502020204030204" pitchFamily="34" charset="0"/>
                <a:cs typeface="Calibri" panose="020F0502020204030204" pitchFamily="34" charset="0"/>
              </a:rPr>
              <a:t>ş ve işlemleri gerçekleştirmeye uygun yazılım ve algoritmalarla donanmış robotlar</a:t>
            </a:r>
          </a:p>
          <a:p>
            <a:pPr marL="265113" marR="0" lvl="0" indent="-265113" algn="l" defTabSz="914400" rtl="0" eaLnBrk="0" fontAlgn="base" latinLnBrk="0" hangingPunct="0">
              <a:spcBef>
                <a:spcPct val="0"/>
              </a:spcBef>
              <a:spcAft>
                <a:spcPct val="0"/>
              </a:spcAft>
              <a:buClrTx/>
              <a:buSzTx/>
              <a:buFontTx/>
              <a:buNone/>
              <a:tabLst>
                <a:tab pos="179388" algn="l"/>
              </a:tabLst>
              <a:defRPr/>
            </a:pPr>
            <a:r>
              <a:rPr lang="tr-TR" sz="1500" dirty="0">
                <a:solidFill>
                  <a:prstClr val="black"/>
                </a:solidFill>
                <a:latin typeface="Calibri" panose="020F0502020204030204" pitchFamily="34" charset="0"/>
                <a:cs typeface="Calibri" panose="020F0502020204030204" pitchFamily="34" charset="0"/>
              </a:rPr>
              <a:t>    </a:t>
            </a:r>
            <a:r>
              <a:rPr kumimoji="0" lang="tr-TR" sz="1500" b="0" i="0" u="none" strike="noStrike" kern="1200" cap="none" spc="0" normalizeH="0" baseline="0" noProof="0" dirty="0">
                <a:ln>
                  <a:noFill/>
                </a:ln>
                <a:solidFill>
                  <a:prstClr val="black"/>
                </a:solidFill>
                <a:uLnTx/>
                <a:uFillTx/>
                <a:latin typeface="Calibri" panose="020F0502020204030204" pitchFamily="34" charset="0"/>
                <a:cs typeface="Calibri" panose="020F0502020204030204" pitchFamily="34" charset="0"/>
              </a:rPr>
              <a:t>geliştirilmektedir.</a:t>
            </a:r>
          </a:p>
          <a:p>
            <a:pPr marL="265113" marR="0" lvl="0" indent="-265113" algn="l" defTabSz="914400" rtl="0" eaLnBrk="0" fontAlgn="base" latinLnBrk="0" hangingPunct="0">
              <a:spcBef>
                <a:spcPct val="0"/>
              </a:spcBef>
              <a:spcAft>
                <a:spcPct val="0"/>
              </a:spcAft>
              <a:buClrTx/>
              <a:buSzTx/>
              <a:buFontTx/>
              <a:buNone/>
              <a:tabLst>
                <a:tab pos="179388" algn="l"/>
              </a:tabLst>
              <a:defRPr/>
            </a:pPr>
            <a:endParaRPr lang="tr-TR" sz="1500" dirty="0">
              <a:solidFill>
                <a:prstClr val="black"/>
              </a:solidFill>
              <a:latin typeface="Calibri" panose="020F0502020204030204" pitchFamily="34" charset="0"/>
              <a:cs typeface="Calibri" panose="020F0502020204030204" pitchFamily="34" charset="0"/>
            </a:endParaRPr>
          </a:p>
          <a:p>
            <a:pPr marL="265113" marR="0" lvl="0" indent="-265113" algn="l" defTabSz="914400" rtl="0" eaLnBrk="0" fontAlgn="base" latinLnBrk="0" hangingPunct="0">
              <a:spcBef>
                <a:spcPct val="0"/>
              </a:spcBef>
              <a:spcAft>
                <a:spcPct val="0"/>
              </a:spcAft>
              <a:buClrTx/>
              <a:buSzTx/>
              <a:buFontTx/>
              <a:buNone/>
              <a:tabLst>
                <a:tab pos="179388" algn="l"/>
              </a:tabLst>
              <a:defRPr/>
            </a:pPr>
            <a:r>
              <a:rPr lang="tr-TR" sz="1500" b="1" dirty="0">
                <a:latin typeface="Calibri" panose="020F0502020204030204" pitchFamily="34" charset="0"/>
                <a:cs typeface="Calibri" panose="020F0502020204030204" pitchFamily="34" charset="0"/>
              </a:rPr>
              <a:t>e. </a:t>
            </a:r>
            <a:r>
              <a:rPr lang="tr-TR" sz="1500" dirty="0">
                <a:solidFill>
                  <a:prstClr val="black"/>
                </a:solidFill>
                <a:latin typeface="Calibri" panose="020F0502020204030204" pitchFamily="34" charset="0"/>
                <a:cs typeface="Calibri" panose="020F0502020204030204" pitchFamily="34" charset="0"/>
              </a:rPr>
              <a:t>Diğer </a:t>
            </a:r>
          </a:p>
          <a:p>
            <a:pPr marL="0" marR="0" lvl="0" indent="0" defTabSz="914400" rtl="0" eaLnBrk="0" fontAlgn="base" latinLnBrk="0" hangingPunct="0">
              <a:lnSpc>
                <a:spcPct val="150000"/>
              </a:lnSpc>
              <a:spcBef>
                <a:spcPct val="0"/>
              </a:spcBef>
              <a:spcAft>
                <a:spcPct val="0"/>
              </a:spcAft>
              <a:buClrTx/>
              <a:buSzTx/>
              <a:buFontTx/>
              <a:buNone/>
              <a:tabLst/>
              <a:defRPr/>
            </a:pPr>
            <a:endParaRPr kumimoji="0" lang="tr-TR" sz="1600" b="0" i="0" u="none" strike="noStrike" kern="1200" cap="none" spc="0" normalizeH="0" baseline="0" noProof="0" dirty="0">
              <a:ln>
                <a:noFill/>
              </a:ln>
              <a:solidFill>
                <a:prstClr val="black"/>
              </a:solidFill>
              <a:uLnTx/>
              <a:uFillTx/>
              <a:latin typeface="Calibri" panose="020F0502020204030204" pitchFamily="34" charset="0"/>
              <a:cs typeface="Calibri" panose="020F0502020204030204" pitchFamily="34" charset="0"/>
            </a:endParaRPr>
          </a:p>
        </p:txBody>
      </p:sp>
      <p:pic>
        <p:nvPicPr>
          <p:cNvPr id="5" name="Resim 4">
            <a:extLst>
              <a:ext uri="{FF2B5EF4-FFF2-40B4-BE49-F238E27FC236}">
                <a16:creationId xmlns:a16="http://schemas.microsoft.com/office/drawing/2014/main" id="{C969F389-0802-2D6F-6EBE-3D80940684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2120" y="3791613"/>
            <a:ext cx="2704445" cy="2517707"/>
          </a:xfrm>
          <a:prstGeom prst="rect">
            <a:avLst/>
          </a:prstGeom>
        </p:spPr>
      </p:pic>
    </p:spTree>
    <p:extLst>
      <p:ext uri="{BB962C8B-B14F-4D97-AF65-F5344CB8AC3E}">
        <p14:creationId xmlns:p14="http://schemas.microsoft.com/office/powerpoint/2010/main" val="31451843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FCA44F48-C8ED-491D-A406-AB487B14D9FB}"/>
              </a:ext>
            </a:extLst>
          </p:cNvPr>
          <p:cNvPicPr>
            <a:picLocks noChangeAspect="1"/>
          </p:cNvPicPr>
          <p:nvPr/>
        </p:nvPicPr>
        <p:blipFill>
          <a:blip r:embed="rId2"/>
          <a:stretch>
            <a:fillRect/>
          </a:stretch>
        </p:blipFill>
        <p:spPr>
          <a:xfrm>
            <a:off x="251520" y="135367"/>
            <a:ext cx="5092508" cy="3797689"/>
          </a:xfrm>
          <a:prstGeom prst="rect">
            <a:avLst/>
          </a:prstGeom>
        </p:spPr>
      </p:pic>
      <p:pic>
        <p:nvPicPr>
          <p:cNvPr id="4" name="Resim 3">
            <a:extLst>
              <a:ext uri="{FF2B5EF4-FFF2-40B4-BE49-F238E27FC236}">
                <a16:creationId xmlns:a16="http://schemas.microsoft.com/office/drawing/2014/main" id="{638045A0-1A52-EA86-08EE-CDE85B4C98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3968" y="3666207"/>
            <a:ext cx="4536584" cy="1779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Resim 4">
            <a:extLst>
              <a:ext uri="{FF2B5EF4-FFF2-40B4-BE49-F238E27FC236}">
                <a16:creationId xmlns:a16="http://schemas.microsoft.com/office/drawing/2014/main" id="{3657078B-0B26-7655-7D47-4D773DAB26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561409"/>
            <a:ext cx="91440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83615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50603906-992A-4715-8378-EF41422B0C6C}"/>
              </a:ext>
            </a:extLst>
          </p:cNvPr>
          <p:cNvPicPr>
            <a:picLocks noChangeAspect="1"/>
          </p:cNvPicPr>
          <p:nvPr/>
        </p:nvPicPr>
        <p:blipFill>
          <a:blip r:embed="rId2"/>
          <a:stretch>
            <a:fillRect/>
          </a:stretch>
        </p:blipFill>
        <p:spPr>
          <a:xfrm>
            <a:off x="4355976" y="4093292"/>
            <a:ext cx="4825344" cy="2879976"/>
          </a:xfrm>
          <a:prstGeom prst="rect">
            <a:avLst/>
          </a:prstGeom>
        </p:spPr>
      </p:pic>
      <p:sp>
        <p:nvSpPr>
          <p:cNvPr id="4" name="2 İçerik Yer Tutucusu">
            <a:extLst>
              <a:ext uri="{FF2B5EF4-FFF2-40B4-BE49-F238E27FC236}">
                <a16:creationId xmlns:a16="http://schemas.microsoft.com/office/drawing/2014/main" id="{869F2B80-120A-4099-8197-E4D354695E26}"/>
              </a:ext>
            </a:extLst>
          </p:cNvPr>
          <p:cNvSpPr>
            <a:spLocks/>
          </p:cNvSpPr>
          <p:nvPr/>
        </p:nvSpPr>
        <p:spPr bwMode="auto">
          <a:xfrm>
            <a:off x="107504" y="116632"/>
            <a:ext cx="7072313" cy="1512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marR="0" lvl="0" indent="-342900" algn="l" defTabSz="914400" rtl="0" eaLnBrk="1" fontAlgn="base" latinLnBrk="0" hangingPunct="1">
              <a:lnSpc>
                <a:spcPct val="100000"/>
              </a:lnSpc>
              <a:spcBef>
                <a:spcPct val="20000"/>
              </a:spcBef>
              <a:spcAft>
                <a:spcPct val="0"/>
              </a:spcAft>
              <a:buClrTx/>
              <a:buSzTx/>
              <a:buFontTx/>
              <a:buNone/>
              <a:tabLst/>
              <a:defRPr/>
            </a:pPr>
            <a:r>
              <a:rPr kumimoji="0" lang="tr-TR" sz="2000" b="0" i="0" u="none" strike="noStrike" kern="1200" cap="none" spc="0" normalizeH="0" baseline="0" noProof="0" dirty="0">
                <a:ln>
                  <a:noFill/>
                </a:ln>
                <a:solidFill>
                  <a:prstClr val="black"/>
                </a:solidFill>
                <a:effectLst/>
                <a:uLnTx/>
                <a:uFillTx/>
                <a:latin typeface="Arial" charset="0"/>
                <a:ea typeface="+mn-ea"/>
                <a:cs typeface="Arial" charset="0"/>
              </a:rPr>
              <a:t>Toplumu oluşturan bireylerin;</a:t>
            </a:r>
          </a:p>
          <a:p>
            <a:pPr marL="742950" marR="0" lvl="1" indent="-285750" algn="l" defTabSz="914400" rtl="0" eaLnBrk="1" fontAlgn="base" latinLnBrk="0" hangingPunct="1">
              <a:lnSpc>
                <a:spcPct val="100000"/>
              </a:lnSpc>
              <a:spcBef>
                <a:spcPct val="20000"/>
              </a:spcBef>
              <a:spcAft>
                <a:spcPct val="0"/>
              </a:spcAft>
              <a:buClr>
                <a:srgbClr val="B42B00"/>
              </a:buClr>
              <a:buSzTx/>
              <a:buFont typeface="Wingdings" pitchFamily="2" charset="2"/>
              <a:buChar char="Ø"/>
              <a:tabLst/>
              <a:defRPr/>
            </a:pPr>
            <a:r>
              <a:rPr kumimoji="0" lang="tr-TR" sz="1800" b="0" i="0" u="none" strike="noStrike" kern="1200" cap="none" spc="0" normalizeH="0" baseline="0" noProof="0" dirty="0">
                <a:ln>
                  <a:noFill/>
                </a:ln>
                <a:solidFill>
                  <a:prstClr val="black"/>
                </a:solidFill>
                <a:effectLst/>
                <a:uLnTx/>
                <a:uFillTx/>
                <a:latin typeface="Arial" charset="0"/>
                <a:ea typeface="+mn-ea"/>
                <a:cs typeface="Arial" charset="0"/>
              </a:rPr>
              <a:t>Yaklaşık %95’i  normal zeka</a:t>
            </a:r>
          </a:p>
          <a:p>
            <a:pPr marL="742950" marR="0" lvl="1" indent="-285750" algn="l" defTabSz="914400" rtl="0" eaLnBrk="1" fontAlgn="base" latinLnBrk="0" hangingPunct="1">
              <a:lnSpc>
                <a:spcPct val="100000"/>
              </a:lnSpc>
              <a:spcBef>
                <a:spcPct val="20000"/>
              </a:spcBef>
              <a:spcAft>
                <a:spcPct val="0"/>
              </a:spcAft>
              <a:buClr>
                <a:srgbClr val="B42B00"/>
              </a:buClr>
              <a:buSzTx/>
              <a:buFont typeface="Wingdings" pitchFamily="2" charset="2"/>
              <a:buChar char="Ø"/>
              <a:tabLst/>
              <a:defRPr/>
            </a:pPr>
            <a:r>
              <a:rPr kumimoji="0" lang="tr-TR" sz="1800" b="0" i="0" u="none" strike="noStrike" kern="1200" cap="none" spc="0" normalizeH="0" baseline="0" noProof="0" dirty="0">
                <a:ln>
                  <a:noFill/>
                </a:ln>
                <a:solidFill>
                  <a:prstClr val="black"/>
                </a:solidFill>
                <a:effectLst/>
                <a:uLnTx/>
                <a:uFillTx/>
                <a:latin typeface="Arial" charset="0"/>
                <a:ea typeface="+mn-ea"/>
                <a:cs typeface="Arial" charset="0"/>
              </a:rPr>
              <a:t>Yaklaşık %3’ü alt zeka</a:t>
            </a:r>
          </a:p>
          <a:p>
            <a:pPr marL="742950" marR="0" lvl="1" indent="-285750" algn="l" defTabSz="914400" rtl="0" eaLnBrk="1" fontAlgn="base" latinLnBrk="0" hangingPunct="1">
              <a:lnSpc>
                <a:spcPct val="100000"/>
              </a:lnSpc>
              <a:spcBef>
                <a:spcPct val="20000"/>
              </a:spcBef>
              <a:spcAft>
                <a:spcPct val="0"/>
              </a:spcAft>
              <a:buClr>
                <a:srgbClr val="B42B00"/>
              </a:buClr>
              <a:buSzTx/>
              <a:buFont typeface="Wingdings" pitchFamily="2" charset="2"/>
              <a:buChar char="Ø"/>
              <a:tabLst/>
              <a:defRPr/>
            </a:pPr>
            <a:r>
              <a:rPr kumimoji="0" lang="tr-TR" sz="1800" b="0" i="0" u="none" strike="noStrike" kern="1200" cap="none" spc="0" normalizeH="0" baseline="0" noProof="0" dirty="0">
                <a:ln>
                  <a:noFill/>
                </a:ln>
                <a:solidFill>
                  <a:prstClr val="black"/>
                </a:solidFill>
                <a:effectLst/>
                <a:uLnTx/>
                <a:uFillTx/>
                <a:latin typeface="Arial" charset="0"/>
                <a:ea typeface="+mn-ea"/>
                <a:cs typeface="Arial" charset="0"/>
              </a:rPr>
              <a:t>Yaklaşık %2’si üstün yetenek grubuna girmektedir. </a:t>
            </a:r>
          </a:p>
        </p:txBody>
      </p:sp>
      <p:graphicFrame>
        <p:nvGraphicFramePr>
          <p:cNvPr id="5" name="Object 7">
            <a:extLst>
              <a:ext uri="{FF2B5EF4-FFF2-40B4-BE49-F238E27FC236}">
                <a16:creationId xmlns:a16="http://schemas.microsoft.com/office/drawing/2014/main" id="{D66B30D3-77AA-4FE9-91B7-BB4E2474C847}"/>
              </a:ext>
            </a:extLst>
          </p:cNvPr>
          <p:cNvGraphicFramePr>
            <a:graphicFrameLocks noChangeAspect="1"/>
          </p:cNvGraphicFramePr>
          <p:nvPr/>
        </p:nvGraphicFramePr>
        <p:xfrm>
          <a:off x="1619672" y="1484784"/>
          <a:ext cx="4968552" cy="2700378"/>
        </p:xfrm>
        <a:graphic>
          <a:graphicData uri="http://schemas.openxmlformats.org/presentationml/2006/ole">
            <mc:AlternateContent xmlns:mc="http://schemas.openxmlformats.org/markup-compatibility/2006">
              <mc:Choice xmlns:v="urn:schemas-microsoft-com:vml" Requires="v">
                <p:oleObj name="Grafik" r:id="rId3" imgW="3686251" imgH="1838274" progId="Excel.Chart.8">
                  <p:embed/>
                </p:oleObj>
              </mc:Choice>
              <mc:Fallback>
                <p:oleObj name="Grafik" r:id="rId3" imgW="3686251" imgH="1838274" progId="Excel.Chart.8">
                  <p:embed/>
                  <p:pic>
                    <p:nvPicPr>
                      <p:cNvPr id="5" name="Object 7">
                        <a:extLst>
                          <a:ext uri="{FF2B5EF4-FFF2-40B4-BE49-F238E27FC236}">
                            <a16:creationId xmlns:a16="http://schemas.microsoft.com/office/drawing/2014/main" id="{D66B30D3-77AA-4FE9-91B7-BB4E2474C8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9672" y="1484784"/>
                        <a:ext cx="4968552" cy="2700378"/>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33854336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a:extLst>
              <a:ext uri="{FF2B5EF4-FFF2-40B4-BE49-F238E27FC236}">
                <a16:creationId xmlns:a16="http://schemas.microsoft.com/office/drawing/2014/main" id="{724FE3B2-6CBD-44E2-B7C2-6FECCDE276B2}"/>
              </a:ext>
            </a:extLst>
          </p:cNvPr>
          <p:cNvSpPr/>
          <p:nvPr/>
        </p:nvSpPr>
        <p:spPr>
          <a:xfrm>
            <a:off x="6300192" y="2444695"/>
            <a:ext cx="2376264" cy="120032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tr-TR" sz="2400" b="1" i="0" u="none" strike="noStrike" kern="1200" cap="none" spc="0" normalizeH="0" baseline="0" noProof="0" dirty="0">
                <a:ln>
                  <a:noFill/>
                </a:ln>
                <a:solidFill>
                  <a:prstClr val="black"/>
                </a:solidFill>
                <a:effectLst>
                  <a:outerShdw blurRad="38100" dist="38100" dir="2700000" algn="tl">
                    <a:srgbClr val="C0C0C0"/>
                  </a:outerShdw>
                </a:effectLst>
                <a:uLnTx/>
                <a:uFillTx/>
                <a:latin typeface="Arial" charset="0"/>
                <a:ea typeface="+mn-ea"/>
                <a:cs typeface="Times New Roman" pitchFamily="18" charset="0"/>
              </a:rPr>
              <a:t>Zeka Bölümleri</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tr-TR" sz="2400" b="1" i="0" u="none" strike="noStrike" kern="1200" cap="none" spc="0" normalizeH="0" baseline="0" noProof="0" dirty="0">
                <a:ln>
                  <a:noFill/>
                </a:ln>
                <a:solidFill>
                  <a:prstClr val="black"/>
                </a:solidFill>
                <a:effectLst>
                  <a:outerShdw blurRad="38100" dist="38100" dir="2700000" algn="tl">
                    <a:srgbClr val="C0C0C0"/>
                  </a:outerShdw>
                </a:effectLst>
                <a:uLnTx/>
                <a:uFillTx/>
                <a:latin typeface="Arial" charset="0"/>
                <a:ea typeface="+mn-ea"/>
                <a:cs typeface="Times New Roman" pitchFamily="18" charset="0"/>
              </a:rPr>
              <a:t>Sözel Tanımlar</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tr-TR" sz="2400" b="1" i="0" u="none" strike="noStrike" kern="1200" cap="none" spc="0" normalizeH="0" baseline="0" noProof="0" dirty="0">
                <a:ln>
                  <a:noFill/>
                </a:ln>
                <a:solidFill>
                  <a:prstClr val="black"/>
                </a:solidFill>
                <a:effectLst>
                  <a:outerShdw blurRad="38100" dist="38100" dir="2700000" algn="tl">
                    <a:srgbClr val="C0C0C0"/>
                  </a:outerShdw>
                </a:effectLst>
                <a:uLnTx/>
                <a:uFillTx/>
                <a:latin typeface="Arial" charset="0"/>
                <a:ea typeface="+mn-ea"/>
                <a:cs typeface="Times New Roman" pitchFamily="18" charset="0"/>
              </a:rPr>
              <a:t>Oranlar</a:t>
            </a:r>
            <a:endParaRPr kumimoji="0" lang="tr-TR" sz="2400" b="1" i="0" u="none" strike="noStrike" kern="1200" cap="none" spc="0" normalizeH="0" baseline="0" noProof="0" dirty="0">
              <a:ln>
                <a:noFill/>
              </a:ln>
              <a:solidFill>
                <a:prstClr val="black"/>
              </a:solidFill>
              <a:effectLst>
                <a:outerShdw blurRad="38100" dist="38100" dir="2700000" algn="tl">
                  <a:srgbClr val="C0C0C0"/>
                </a:outerShdw>
              </a:effectLst>
              <a:uLnTx/>
              <a:uFillTx/>
              <a:latin typeface="Arial" charset="0"/>
              <a:ea typeface="+mn-ea"/>
              <a:cs typeface="+mn-cs"/>
            </a:endParaRPr>
          </a:p>
        </p:txBody>
      </p:sp>
      <p:graphicFrame>
        <p:nvGraphicFramePr>
          <p:cNvPr id="7" name="Group 388">
            <a:extLst>
              <a:ext uri="{FF2B5EF4-FFF2-40B4-BE49-F238E27FC236}">
                <a16:creationId xmlns:a16="http://schemas.microsoft.com/office/drawing/2014/main" id="{1D2B8172-4FB5-4F47-9FD5-298153F06F2F}"/>
              </a:ext>
            </a:extLst>
          </p:cNvPr>
          <p:cNvGraphicFramePr>
            <a:graphicFrameLocks noGrp="1"/>
          </p:cNvGraphicFramePr>
          <p:nvPr/>
        </p:nvGraphicFramePr>
        <p:xfrm>
          <a:off x="323528" y="766227"/>
          <a:ext cx="5483696" cy="5831125"/>
        </p:xfrm>
        <a:graphic>
          <a:graphicData uri="http://schemas.openxmlformats.org/drawingml/2006/table">
            <a:tbl>
              <a:tblPr/>
              <a:tblGrid>
                <a:gridCol w="1323586">
                  <a:extLst>
                    <a:ext uri="{9D8B030D-6E8A-4147-A177-3AD203B41FA5}">
                      <a16:colId xmlns:a16="http://schemas.microsoft.com/office/drawing/2014/main" val="20000"/>
                    </a:ext>
                  </a:extLst>
                </a:gridCol>
                <a:gridCol w="3075423">
                  <a:extLst>
                    <a:ext uri="{9D8B030D-6E8A-4147-A177-3AD203B41FA5}">
                      <a16:colId xmlns:a16="http://schemas.microsoft.com/office/drawing/2014/main" val="20001"/>
                    </a:ext>
                  </a:extLst>
                </a:gridCol>
                <a:gridCol w="1084687">
                  <a:extLst>
                    <a:ext uri="{9D8B030D-6E8A-4147-A177-3AD203B41FA5}">
                      <a16:colId xmlns:a16="http://schemas.microsoft.com/office/drawing/2014/main" val="20002"/>
                    </a:ext>
                  </a:extLst>
                </a:gridCol>
              </a:tblGrid>
              <a:tr h="1107606">
                <a:tc>
                  <a:txBody>
                    <a:bodyPr/>
                    <a:lstStyle>
                      <a:lvl1pPr marL="0" algn="l" defTabSz="914400" rtl="0" eaLnBrk="1" latinLnBrk="0" hangingPunct="1">
                        <a:defRPr sz="1800" kern="1200">
                          <a:solidFill>
                            <a:schemeClr val="tx1"/>
                          </a:solidFill>
                          <a:latin typeface="Trebuchet MS"/>
                        </a:defRPr>
                      </a:lvl1pPr>
                      <a:lvl2pPr marL="457200" algn="l" defTabSz="914400" rtl="0" eaLnBrk="1" latinLnBrk="0" hangingPunct="1">
                        <a:defRPr sz="1800" kern="1200">
                          <a:solidFill>
                            <a:schemeClr val="tx1"/>
                          </a:solidFill>
                          <a:latin typeface="Trebuchet MS"/>
                        </a:defRPr>
                      </a:lvl2pPr>
                      <a:lvl3pPr marL="914400" algn="l" defTabSz="914400" rtl="0" eaLnBrk="1" latinLnBrk="0" hangingPunct="1">
                        <a:defRPr sz="1800" kern="1200">
                          <a:solidFill>
                            <a:schemeClr val="tx1"/>
                          </a:solidFill>
                          <a:latin typeface="Trebuchet MS"/>
                        </a:defRPr>
                      </a:lvl3pPr>
                      <a:lvl4pPr marL="1371600" algn="l" defTabSz="914400" rtl="0" eaLnBrk="1" latinLnBrk="0" hangingPunct="1">
                        <a:defRPr sz="1800" kern="1200">
                          <a:solidFill>
                            <a:schemeClr val="tx1"/>
                          </a:solidFill>
                          <a:latin typeface="Trebuchet MS"/>
                        </a:defRPr>
                      </a:lvl4pPr>
                      <a:lvl5pPr marL="1828800" algn="l" defTabSz="914400" rtl="0" eaLnBrk="1" latinLnBrk="0" hangingPunct="1">
                        <a:defRPr sz="1800" kern="1200">
                          <a:solidFill>
                            <a:schemeClr val="tx1"/>
                          </a:solidFill>
                          <a:latin typeface="Trebuchet MS"/>
                        </a:defRPr>
                      </a:lvl5pPr>
                      <a:lvl6pPr marL="2286000" algn="l" defTabSz="914400" rtl="0" eaLnBrk="1" latinLnBrk="0" hangingPunct="1">
                        <a:defRPr sz="1800" kern="1200">
                          <a:solidFill>
                            <a:schemeClr val="tx1"/>
                          </a:solidFill>
                          <a:latin typeface="Trebuchet MS"/>
                        </a:defRPr>
                      </a:lvl6pPr>
                      <a:lvl7pPr marL="2743200" algn="l" defTabSz="914400" rtl="0" eaLnBrk="1" latinLnBrk="0" hangingPunct="1">
                        <a:defRPr sz="1800" kern="1200">
                          <a:solidFill>
                            <a:schemeClr val="tx1"/>
                          </a:solidFill>
                          <a:latin typeface="Trebuchet MS"/>
                        </a:defRPr>
                      </a:lvl7pPr>
                      <a:lvl8pPr marL="3200400" algn="l" defTabSz="914400" rtl="0" eaLnBrk="1" latinLnBrk="0" hangingPunct="1">
                        <a:defRPr sz="1800" kern="1200">
                          <a:solidFill>
                            <a:schemeClr val="tx1"/>
                          </a:solidFill>
                          <a:latin typeface="Trebuchet MS"/>
                        </a:defRPr>
                      </a:lvl8pPr>
                      <a:lvl9pPr marL="3657600" algn="l" defTabSz="914400" rtl="0" eaLnBrk="1" latinLnBrk="0" hangingPunct="1">
                        <a:defRPr sz="1800" kern="1200">
                          <a:solidFill>
                            <a:schemeClr val="tx1"/>
                          </a:solidFill>
                          <a:latin typeface="Trebuchet MS"/>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dirty="0" err="1">
                          <a:ln>
                            <a:noFill/>
                          </a:ln>
                          <a:solidFill>
                            <a:schemeClr val="tx1"/>
                          </a:solidFill>
                          <a:effectLst/>
                          <a:latin typeface="+mj-lt"/>
                          <a:cs typeface="Times New Roman" pitchFamily="18" charset="0"/>
                        </a:rPr>
                        <a:t>Wechsler</a:t>
                      </a:r>
                      <a:r>
                        <a:rPr kumimoji="0" lang="tr-TR" sz="1600" b="1" i="0" u="none" strike="noStrike" cap="none" normalizeH="0" baseline="0" dirty="0">
                          <a:ln>
                            <a:noFill/>
                          </a:ln>
                          <a:solidFill>
                            <a:schemeClr val="tx1"/>
                          </a:solidFill>
                          <a:effectLst/>
                          <a:latin typeface="+mj-lt"/>
                          <a:cs typeface="Times New Roman" pitchFamily="18" charset="0"/>
                        </a:rPr>
                        <a:t> Testlerinde Kullanılan Zeka Bölümü Kategorileri</a:t>
                      </a:r>
                      <a:endParaRPr kumimoji="0" lang="tr-TR" sz="1600" b="0" i="0" u="none" strike="noStrike" cap="none" normalizeH="0" baseline="0" dirty="0">
                        <a:ln>
                          <a:noFill/>
                        </a:ln>
                        <a:solidFill>
                          <a:schemeClr val="tx1"/>
                        </a:solidFill>
                        <a:effectLst/>
                        <a:latin typeface="+mj-lt"/>
                      </a:endParaRPr>
                    </a:p>
                  </a:txBody>
                  <a:tcPr marT="45717" marB="45717" horzOverflow="overflow">
                    <a:lnL w="28575" cap="flat" cmpd="sng" algn="ctr">
                      <a:solidFill>
                        <a:sysClr val="windowText" lastClr="000000"/>
                      </a:solidFill>
                      <a:prstDash val="solid"/>
                      <a:round/>
                      <a:headEnd type="none" w="med" len="med"/>
                      <a:tailEnd type="none" w="med" len="med"/>
                    </a:lnL>
                    <a:lnR w="28575" cap="flat" cmpd="sng" algn="ctr">
                      <a:solidFill>
                        <a:sysClr val="windowText" lastClr="000000"/>
                      </a:solidFill>
                      <a:prstDash val="solid"/>
                      <a:round/>
                      <a:headEnd type="none" w="med" len="med"/>
                      <a:tailEnd type="none" w="med" len="med"/>
                    </a:lnR>
                    <a:lnT w="28575" cap="flat" cmpd="sng" algn="ctr">
                      <a:solidFill>
                        <a:sysClr val="windowText" lastClr="000000"/>
                      </a:solidFill>
                      <a:prstDash val="solid"/>
                      <a:round/>
                      <a:headEnd type="none" w="med" len="med"/>
                      <a:tailEnd type="none" w="med" len="med"/>
                    </a:lnT>
                    <a:lnB w="28575" cap="flat" cmpd="sng" algn="ctr">
                      <a:solidFill>
                        <a:sysClr val="windowText" lastClr="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Trebuchet MS"/>
                        </a:defRPr>
                      </a:lvl1pPr>
                      <a:lvl2pPr marL="457200" algn="l" defTabSz="914400" rtl="0" eaLnBrk="1" latinLnBrk="0" hangingPunct="1">
                        <a:defRPr sz="1800" kern="1200">
                          <a:solidFill>
                            <a:schemeClr val="tx1"/>
                          </a:solidFill>
                          <a:latin typeface="Trebuchet MS"/>
                        </a:defRPr>
                      </a:lvl2pPr>
                      <a:lvl3pPr marL="914400" algn="l" defTabSz="914400" rtl="0" eaLnBrk="1" latinLnBrk="0" hangingPunct="1">
                        <a:defRPr sz="1800" kern="1200">
                          <a:solidFill>
                            <a:schemeClr val="tx1"/>
                          </a:solidFill>
                          <a:latin typeface="Trebuchet MS"/>
                        </a:defRPr>
                      </a:lvl3pPr>
                      <a:lvl4pPr marL="1371600" algn="l" defTabSz="914400" rtl="0" eaLnBrk="1" latinLnBrk="0" hangingPunct="1">
                        <a:defRPr sz="1800" kern="1200">
                          <a:solidFill>
                            <a:schemeClr val="tx1"/>
                          </a:solidFill>
                          <a:latin typeface="Trebuchet MS"/>
                        </a:defRPr>
                      </a:lvl4pPr>
                      <a:lvl5pPr marL="1828800" algn="l" defTabSz="914400" rtl="0" eaLnBrk="1" latinLnBrk="0" hangingPunct="1">
                        <a:defRPr sz="1800" kern="1200">
                          <a:solidFill>
                            <a:schemeClr val="tx1"/>
                          </a:solidFill>
                          <a:latin typeface="Trebuchet MS"/>
                        </a:defRPr>
                      </a:lvl5pPr>
                      <a:lvl6pPr marL="2286000" algn="l" defTabSz="914400" rtl="0" eaLnBrk="1" latinLnBrk="0" hangingPunct="1">
                        <a:defRPr sz="1800" kern="1200">
                          <a:solidFill>
                            <a:schemeClr val="tx1"/>
                          </a:solidFill>
                          <a:latin typeface="Trebuchet MS"/>
                        </a:defRPr>
                      </a:lvl6pPr>
                      <a:lvl7pPr marL="2743200" algn="l" defTabSz="914400" rtl="0" eaLnBrk="1" latinLnBrk="0" hangingPunct="1">
                        <a:defRPr sz="1800" kern="1200">
                          <a:solidFill>
                            <a:schemeClr val="tx1"/>
                          </a:solidFill>
                          <a:latin typeface="Trebuchet MS"/>
                        </a:defRPr>
                      </a:lvl7pPr>
                      <a:lvl8pPr marL="3200400" algn="l" defTabSz="914400" rtl="0" eaLnBrk="1" latinLnBrk="0" hangingPunct="1">
                        <a:defRPr sz="1800" kern="1200">
                          <a:solidFill>
                            <a:schemeClr val="tx1"/>
                          </a:solidFill>
                          <a:latin typeface="Trebuchet MS"/>
                        </a:defRPr>
                      </a:lvl8pPr>
                      <a:lvl9pPr marL="3657600" algn="l" defTabSz="914400" rtl="0" eaLnBrk="1" latinLnBrk="0" hangingPunct="1">
                        <a:defRPr sz="1800" kern="1200">
                          <a:solidFill>
                            <a:schemeClr val="tx1"/>
                          </a:solidFill>
                          <a:latin typeface="Trebuchet MS"/>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600" b="1" i="0" u="none" strike="noStrike" cap="none" normalizeH="0" baseline="0" dirty="0">
                        <a:ln>
                          <a:noFill/>
                        </a:ln>
                        <a:solidFill>
                          <a:schemeClr val="tx1"/>
                        </a:solidFill>
                        <a:effectLst/>
                        <a:latin typeface="+mj-lt"/>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600" b="1" i="0" u="none" strike="noStrike" cap="none" normalizeH="0" baseline="0" dirty="0">
                        <a:ln>
                          <a:noFill/>
                        </a:ln>
                        <a:solidFill>
                          <a:schemeClr val="tx1"/>
                        </a:solidFill>
                        <a:effectLst/>
                        <a:latin typeface="+mj-lt"/>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dirty="0">
                          <a:ln>
                            <a:noFill/>
                          </a:ln>
                          <a:solidFill>
                            <a:schemeClr val="tx1"/>
                          </a:solidFill>
                          <a:effectLst/>
                          <a:latin typeface="+mj-lt"/>
                          <a:cs typeface="Times New Roman" pitchFamily="18" charset="0"/>
                        </a:rPr>
                        <a:t>Sözel Tanımlar</a:t>
                      </a:r>
                      <a:endParaRPr kumimoji="0" lang="tr-TR" sz="1600" b="0" i="0" u="none" strike="noStrike" cap="none" normalizeH="0" baseline="0" dirty="0">
                        <a:ln>
                          <a:noFill/>
                        </a:ln>
                        <a:solidFill>
                          <a:schemeClr val="tx1"/>
                        </a:solidFill>
                        <a:effectLst/>
                        <a:latin typeface="+mj-lt"/>
                      </a:endParaRPr>
                    </a:p>
                  </a:txBody>
                  <a:tcPr marT="45717" marB="45717" horzOverflow="overflow">
                    <a:lnL w="28575" cap="flat" cmpd="sng" algn="ctr">
                      <a:solidFill>
                        <a:sysClr val="windowText" lastClr="000000"/>
                      </a:solidFill>
                      <a:prstDash val="solid"/>
                      <a:round/>
                      <a:headEnd type="none" w="med" len="med"/>
                      <a:tailEnd type="none" w="med" len="med"/>
                    </a:lnL>
                    <a:lnR w="28575" cap="flat" cmpd="sng" algn="ctr">
                      <a:solidFill>
                        <a:sysClr val="windowText" lastClr="000000"/>
                      </a:solidFill>
                      <a:prstDash val="solid"/>
                      <a:round/>
                      <a:headEnd type="none" w="med" len="med"/>
                      <a:tailEnd type="none" w="med" len="med"/>
                    </a:lnR>
                    <a:lnT w="28575" cap="flat" cmpd="sng" algn="ctr">
                      <a:solidFill>
                        <a:sysClr val="windowText" lastClr="000000"/>
                      </a:solidFill>
                      <a:prstDash val="solid"/>
                      <a:round/>
                      <a:headEnd type="none" w="med" len="med"/>
                      <a:tailEnd type="none" w="med" len="med"/>
                    </a:lnT>
                    <a:lnB w="28575" cap="flat" cmpd="sng" algn="ctr">
                      <a:solidFill>
                        <a:sysClr val="windowText" lastClr="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Trebuchet MS"/>
                        </a:defRPr>
                      </a:lvl1pPr>
                      <a:lvl2pPr marL="457200" algn="l" defTabSz="914400" rtl="0" eaLnBrk="1" latinLnBrk="0" hangingPunct="1">
                        <a:defRPr sz="1800" kern="1200">
                          <a:solidFill>
                            <a:schemeClr val="tx1"/>
                          </a:solidFill>
                          <a:latin typeface="Trebuchet MS"/>
                        </a:defRPr>
                      </a:lvl2pPr>
                      <a:lvl3pPr marL="914400" algn="l" defTabSz="914400" rtl="0" eaLnBrk="1" latinLnBrk="0" hangingPunct="1">
                        <a:defRPr sz="1800" kern="1200">
                          <a:solidFill>
                            <a:schemeClr val="tx1"/>
                          </a:solidFill>
                          <a:latin typeface="Trebuchet MS"/>
                        </a:defRPr>
                      </a:lvl3pPr>
                      <a:lvl4pPr marL="1371600" algn="l" defTabSz="914400" rtl="0" eaLnBrk="1" latinLnBrk="0" hangingPunct="1">
                        <a:defRPr sz="1800" kern="1200">
                          <a:solidFill>
                            <a:schemeClr val="tx1"/>
                          </a:solidFill>
                          <a:latin typeface="Trebuchet MS"/>
                        </a:defRPr>
                      </a:lvl4pPr>
                      <a:lvl5pPr marL="1828800" algn="l" defTabSz="914400" rtl="0" eaLnBrk="1" latinLnBrk="0" hangingPunct="1">
                        <a:defRPr sz="1800" kern="1200">
                          <a:solidFill>
                            <a:schemeClr val="tx1"/>
                          </a:solidFill>
                          <a:latin typeface="Trebuchet MS"/>
                        </a:defRPr>
                      </a:lvl5pPr>
                      <a:lvl6pPr marL="2286000" algn="l" defTabSz="914400" rtl="0" eaLnBrk="1" latinLnBrk="0" hangingPunct="1">
                        <a:defRPr sz="1800" kern="1200">
                          <a:solidFill>
                            <a:schemeClr val="tx1"/>
                          </a:solidFill>
                          <a:latin typeface="Trebuchet MS"/>
                        </a:defRPr>
                      </a:lvl6pPr>
                      <a:lvl7pPr marL="2743200" algn="l" defTabSz="914400" rtl="0" eaLnBrk="1" latinLnBrk="0" hangingPunct="1">
                        <a:defRPr sz="1800" kern="1200">
                          <a:solidFill>
                            <a:schemeClr val="tx1"/>
                          </a:solidFill>
                          <a:latin typeface="Trebuchet MS"/>
                        </a:defRPr>
                      </a:lvl7pPr>
                      <a:lvl8pPr marL="3200400" algn="l" defTabSz="914400" rtl="0" eaLnBrk="1" latinLnBrk="0" hangingPunct="1">
                        <a:defRPr sz="1800" kern="1200">
                          <a:solidFill>
                            <a:schemeClr val="tx1"/>
                          </a:solidFill>
                          <a:latin typeface="Trebuchet MS"/>
                        </a:defRPr>
                      </a:lvl8pPr>
                      <a:lvl9pPr marL="3657600" algn="l" defTabSz="914400" rtl="0" eaLnBrk="1" latinLnBrk="0" hangingPunct="1">
                        <a:defRPr sz="1800" kern="1200">
                          <a:solidFill>
                            <a:schemeClr val="tx1"/>
                          </a:solidFill>
                          <a:latin typeface="Trebuchet MS"/>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dirty="0">
                          <a:ln>
                            <a:noFill/>
                          </a:ln>
                          <a:solidFill>
                            <a:schemeClr val="tx1"/>
                          </a:solidFill>
                          <a:effectLst/>
                          <a:latin typeface="+mj-lt"/>
                          <a:cs typeface="Times New Roman" pitchFamily="18" charset="0"/>
                        </a:rPr>
                        <a:t>Kategorilerin Normal Dağılımdaki Oranları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dirty="0">
                          <a:ln>
                            <a:noFill/>
                          </a:ln>
                          <a:solidFill>
                            <a:schemeClr val="tx1"/>
                          </a:solidFill>
                          <a:effectLst/>
                          <a:latin typeface="+mj-lt"/>
                          <a:cs typeface="Times New Roman" pitchFamily="18" charset="0"/>
                        </a:rPr>
                        <a:t>( %)</a:t>
                      </a:r>
                      <a:endParaRPr kumimoji="0" lang="tr-TR" sz="1600" b="0" i="0" u="none" strike="noStrike" cap="none" normalizeH="0" baseline="0" dirty="0">
                        <a:ln>
                          <a:noFill/>
                        </a:ln>
                        <a:solidFill>
                          <a:schemeClr val="tx1"/>
                        </a:solidFill>
                        <a:effectLst/>
                        <a:latin typeface="+mj-lt"/>
                      </a:endParaRPr>
                    </a:p>
                  </a:txBody>
                  <a:tcPr marT="45717" marB="45717" horzOverflow="overflow">
                    <a:lnL w="28575" cap="flat" cmpd="sng" algn="ctr">
                      <a:solidFill>
                        <a:sysClr val="windowText" lastClr="000000"/>
                      </a:solidFill>
                      <a:prstDash val="solid"/>
                      <a:round/>
                      <a:headEnd type="none" w="med" len="med"/>
                      <a:tailEnd type="none" w="med" len="med"/>
                    </a:lnL>
                    <a:lnR w="28575" cap="flat" cmpd="sng" algn="ctr">
                      <a:solidFill>
                        <a:sysClr val="windowText" lastClr="000000"/>
                      </a:solidFill>
                      <a:prstDash val="solid"/>
                      <a:round/>
                      <a:headEnd type="none" w="med" len="med"/>
                      <a:tailEnd type="none" w="med" len="med"/>
                    </a:lnR>
                    <a:lnT w="28575" cap="flat" cmpd="sng" algn="ctr">
                      <a:solidFill>
                        <a:sysClr val="windowText" lastClr="000000"/>
                      </a:solidFill>
                      <a:prstDash val="solid"/>
                      <a:round/>
                      <a:headEnd type="none" w="med" len="med"/>
                      <a:tailEnd type="none" w="med" len="med"/>
                    </a:lnT>
                    <a:lnB w="28575" cap="flat" cmpd="sng" algn="ctr">
                      <a:solidFill>
                        <a:sysClr val="windowText" lastClr="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31961">
                <a:tc>
                  <a:txBody>
                    <a:bodyPr/>
                    <a:lstStyle>
                      <a:lvl1pPr marL="0" algn="l" defTabSz="914400" rtl="0" eaLnBrk="1" latinLnBrk="0" hangingPunct="1">
                        <a:defRPr sz="1800" kern="1200">
                          <a:solidFill>
                            <a:schemeClr val="tx1"/>
                          </a:solidFill>
                          <a:latin typeface="Trebuchet MS"/>
                        </a:defRPr>
                      </a:lvl1pPr>
                      <a:lvl2pPr marL="457200" algn="l" defTabSz="914400" rtl="0" eaLnBrk="1" latinLnBrk="0" hangingPunct="1">
                        <a:defRPr sz="1800" kern="1200">
                          <a:solidFill>
                            <a:schemeClr val="tx1"/>
                          </a:solidFill>
                          <a:latin typeface="Trebuchet MS"/>
                        </a:defRPr>
                      </a:lvl2pPr>
                      <a:lvl3pPr marL="914400" algn="l" defTabSz="914400" rtl="0" eaLnBrk="1" latinLnBrk="0" hangingPunct="1">
                        <a:defRPr sz="1800" kern="1200">
                          <a:solidFill>
                            <a:schemeClr val="tx1"/>
                          </a:solidFill>
                          <a:latin typeface="Trebuchet MS"/>
                        </a:defRPr>
                      </a:lvl3pPr>
                      <a:lvl4pPr marL="1371600" algn="l" defTabSz="914400" rtl="0" eaLnBrk="1" latinLnBrk="0" hangingPunct="1">
                        <a:defRPr sz="1800" kern="1200">
                          <a:solidFill>
                            <a:schemeClr val="tx1"/>
                          </a:solidFill>
                          <a:latin typeface="Trebuchet MS"/>
                        </a:defRPr>
                      </a:lvl4pPr>
                      <a:lvl5pPr marL="1828800" algn="l" defTabSz="914400" rtl="0" eaLnBrk="1" latinLnBrk="0" hangingPunct="1">
                        <a:defRPr sz="1800" kern="1200">
                          <a:solidFill>
                            <a:schemeClr val="tx1"/>
                          </a:solidFill>
                          <a:latin typeface="Trebuchet MS"/>
                        </a:defRPr>
                      </a:lvl5pPr>
                      <a:lvl6pPr marL="2286000" algn="l" defTabSz="914400" rtl="0" eaLnBrk="1" latinLnBrk="0" hangingPunct="1">
                        <a:defRPr sz="1800" kern="1200">
                          <a:solidFill>
                            <a:schemeClr val="tx1"/>
                          </a:solidFill>
                          <a:latin typeface="Trebuchet MS"/>
                        </a:defRPr>
                      </a:lvl6pPr>
                      <a:lvl7pPr marL="2743200" algn="l" defTabSz="914400" rtl="0" eaLnBrk="1" latinLnBrk="0" hangingPunct="1">
                        <a:defRPr sz="1800" kern="1200">
                          <a:solidFill>
                            <a:schemeClr val="tx1"/>
                          </a:solidFill>
                          <a:latin typeface="Trebuchet MS"/>
                        </a:defRPr>
                      </a:lvl7pPr>
                      <a:lvl8pPr marL="3200400" algn="l" defTabSz="914400" rtl="0" eaLnBrk="1" latinLnBrk="0" hangingPunct="1">
                        <a:defRPr sz="1800" kern="1200">
                          <a:solidFill>
                            <a:schemeClr val="tx1"/>
                          </a:solidFill>
                          <a:latin typeface="Trebuchet MS"/>
                        </a:defRPr>
                      </a:lvl8pPr>
                      <a:lvl9pPr marL="3657600" algn="l" defTabSz="914400" rtl="0" eaLnBrk="1" latinLnBrk="0" hangingPunct="1">
                        <a:defRPr sz="1800" kern="1200">
                          <a:solidFill>
                            <a:schemeClr val="tx1"/>
                          </a:solidFill>
                          <a:latin typeface="Trebuchet MS"/>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dirty="0">
                          <a:ln>
                            <a:noFill/>
                          </a:ln>
                          <a:solidFill>
                            <a:schemeClr val="tx1"/>
                          </a:solidFill>
                          <a:effectLst/>
                          <a:latin typeface="+mn-lt"/>
                          <a:cs typeface="Times New Roman" pitchFamily="18" charset="0"/>
                        </a:rPr>
                        <a:t>140 ve üstü </a:t>
                      </a:r>
                      <a:endParaRPr kumimoji="0" lang="tr-TR" sz="1600" b="1" i="0" u="none" strike="noStrike" cap="none" normalizeH="0" baseline="0" dirty="0">
                        <a:ln>
                          <a:noFill/>
                        </a:ln>
                        <a:solidFill>
                          <a:schemeClr val="tx1"/>
                        </a:solidFill>
                        <a:effectLst/>
                        <a:latin typeface="+mn-lt"/>
                      </a:endParaRPr>
                    </a:p>
                  </a:txBody>
                  <a:tcPr marT="45717" marB="45717" horzOverflow="overflow">
                    <a:lnL w="28575" cap="flat" cmpd="sng" algn="ctr">
                      <a:solidFill>
                        <a:sysClr val="windowText" lastClr="000000"/>
                      </a:solidFill>
                      <a:prstDash val="solid"/>
                      <a:round/>
                      <a:headEnd type="none" w="med" len="med"/>
                      <a:tailEnd type="none" w="med" len="med"/>
                    </a:lnL>
                    <a:lnR w="28575" cap="flat" cmpd="sng" algn="ctr">
                      <a:solidFill>
                        <a:sysClr val="windowText" lastClr="000000"/>
                      </a:solidFill>
                      <a:prstDash val="solid"/>
                      <a:round/>
                      <a:headEnd type="none" w="med" len="med"/>
                      <a:tailEnd type="none" w="med" len="med"/>
                    </a:lnR>
                    <a:lnT w="28575" cap="flat" cmpd="sng" algn="ctr">
                      <a:solidFill>
                        <a:sysClr val="windowText" lastClr="000000"/>
                      </a:solidFill>
                      <a:prstDash val="solid"/>
                      <a:round/>
                      <a:headEnd type="none" w="med" len="med"/>
                      <a:tailEnd type="none" w="med" len="med"/>
                    </a:lnT>
                    <a:lnB w="28575" cap="flat" cmpd="sng" algn="ctr">
                      <a:solidFill>
                        <a:sysClr val="windowText" lastClr="000000"/>
                      </a:solidFill>
                      <a:prstDash val="solid"/>
                      <a:round/>
                      <a:headEnd type="none" w="med" len="med"/>
                      <a:tailEnd type="none" w="med" len="med"/>
                    </a:lnB>
                    <a:lnTlToBr>
                      <a:noFill/>
                    </a:lnTlToBr>
                    <a:lnBlToTr>
                      <a:noFill/>
                    </a:lnBlToTr>
                    <a:solidFill>
                      <a:srgbClr val="C00000"/>
                    </a:solidFill>
                  </a:tcPr>
                </a:tc>
                <a:tc>
                  <a:txBody>
                    <a:bodyPr/>
                    <a:lstStyle>
                      <a:lvl1pPr marL="0" algn="l" defTabSz="914400" rtl="0" eaLnBrk="1" latinLnBrk="0" hangingPunct="1">
                        <a:defRPr sz="1800" kern="1200">
                          <a:solidFill>
                            <a:schemeClr val="tx1"/>
                          </a:solidFill>
                          <a:latin typeface="Trebuchet MS"/>
                        </a:defRPr>
                      </a:lvl1pPr>
                      <a:lvl2pPr marL="457200" algn="l" defTabSz="914400" rtl="0" eaLnBrk="1" latinLnBrk="0" hangingPunct="1">
                        <a:defRPr sz="1800" kern="1200">
                          <a:solidFill>
                            <a:schemeClr val="tx1"/>
                          </a:solidFill>
                          <a:latin typeface="Trebuchet MS"/>
                        </a:defRPr>
                      </a:lvl2pPr>
                      <a:lvl3pPr marL="914400" algn="l" defTabSz="914400" rtl="0" eaLnBrk="1" latinLnBrk="0" hangingPunct="1">
                        <a:defRPr sz="1800" kern="1200">
                          <a:solidFill>
                            <a:schemeClr val="tx1"/>
                          </a:solidFill>
                          <a:latin typeface="Trebuchet MS"/>
                        </a:defRPr>
                      </a:lvl3pPr>
                      <a:lvl4pPr marL="1371600" algn="l" defTabSz="914400" rtl="0" eaLnBrk="1" latinLnBrk="0" hangingPunct="1">
                        <a:defRPr sz="1800" kern="1200">
                          <a:solidFill>
                            <a:schemeClr val="tx1"/>
                          </a:solidFill>
                          <a:latin typeface="Trebuchet MS"/>
                        </a:defRPr>
                      </a:lvl4pPr>
                      <a:lvl5pPr marL="1828800" algn="l" defTabSz="914400" rtl="0" eaLnBrk="1" latinLnBrk="0" hangingPunct="1">
                        <a:defRPr sz="1800" kern="1200">
                          <a:solidFill>
                            <a:schemeClr val="tx1"/>
                          </a:solidFill>
                          <a:latin typeface="Trebuchet MS"/>
                        </a:defRPr>
                      </a:lvl5pPr>
                      <a:lvl6pPr marL="2286000" algn="l" defTabSz="914400" rtl="0" eaLnBrk="1" latinLnBrk="0" hangingPunct="1">
                        <a:defRPr sz="1800" kern="1200">
                          <a:solidFill>
                            <a:schemeClr val="tx1"/>
                          </a:solidFill>
                          <a:latin typeface="Trebuchet MS"/>
                        </a:defRPr>
                      </a:lvl6pPr>
                      <a:lvl7pPr marL="2743200" algn="l" defTabSz="914400" rtl="0" eaLnBrk="1" latinLnBrk="0" hangingPunct="1">
                        <a:defRPr sz="1800" kern="1200">
                          <a:solidFill>
                            <a:schemeClr val="tx1"/>
                          </a:solidFill>
                          <a:latin typeface="Trebuchet MS"/>
                        </a:defRPr>
                      </a:lvl7pPr>
                      <a:lvl8pPr marL="3200400" algn="l" defTabSz="914400" rtl="0" eaLnBrk="1" latinLnBrk="0" hangingPunct="1">
                        <a:defRPr sz="1800" kern="1200">
                          <a:solidFill>
                            <a:schemeClr val="tx1"/>
                          </a:solidFill>
                          <a:latin typeface="Trebuchet MS"/>
                        </a:defRPr>
                      </a:lvl8pPr>
                      <a:lvl9pPr marL="3657600" algn="l" defTabSz="914400" rtl="0" eaLnBrk="1" latinLnBrk="0" hangingPunct="1">
                        <a:defRPr sz="1800" kern="1200">
                          <a:solidFill>
                            <a:schemeClr val="tx1"/>
                          </a:solidFill>
                          <a:latin typeface="Trebuchet MS"/>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dirty="0">
                          <a:ln>
                            <a:noFill/>
                          </a:ln>
                          <a:solidFill>
                            <a:schemeClr val="tx1"/>
                          </a:solidFill>
                          <a:effectLst/>
                          <a:latin typeface="+mj-lt"/>
                          <a:cs typeface="Times New Roman" pitchFamily="18" charset="0"/>
                        </a:rPr>
                        <a:t>Deha</a:t>
                      </a:r>
                      <a:endParaRPr kumimoji="0" lang="tr-TR" sz="1600" b="0" i="0" u="none" strike="noStrike" cap="none" normalizeH="0" baseline="0" dirty="0">
                        <a:ln>
                          <a:noFill/>
                        </a:ln>
                        <a:solidFill>
                          <a:schemeClr val="tx1"/>
                        </a:solidFill>
                        <a:effectLst/>
                        <a:latin typeface="+mj-lt"/>
                      </a:endParaRPr>
                    </a:p>
                  </a:txBody>
                  <a:tcPr marT="45717" marB="45717" horzOverflow="overflow">
                    <a:lnL w="28575" cap="flat" cmpd="sng" algn="ctr">
                      <a:solidFill>
                        <a:sysClr val="windowText" lastClr="000000"/>
                      </a:solidFill>
                      <a:prstDash val="solid"/>
                      <a:round/>
                      <a:headEnd type="none" w="med" len="med"/>
                      <a:tailEnd type="none" w="med" len="med"/>
                    </a:lnL>
                    <a:lnR w="28575" cap="flat" cmpd="sng" algn="ctr">
                      <a:solidFill>
                        <a:sysClr val="windowText" lastClr="000000"/>
                      </a:solidFill>
                      <a:prstDash val="solid"/>
                      <a:round/>
                      <a:headEnd type="none" w="med" len="med"/>
                      <a:tailEnd type="none" w="med" len="med"/>
                    </a:lnR>
                    <a:lnT w="28575" cap="flat" cmpd="sng" algn="ctr">
                      <a:solidFill>
                        <a:sysClr val="windowText" lastClr="000000"/>
                      </a:solidFill>
                      <a:prstDash val="solid"/>
                      <a:round/>
                      <a:headEnd type="none" w="med" len="med"/>
                      <a:tailEnd type="none" w="med" len="med"/>
                    </a:lnT>
                    <a:lnB w="28575" cap="flat" cmpd="sng" algn="ctr">
                      <a:solidFill>
                        <a:sysClr val="windowText" lastClr="000000"/>
                      </a:solidFill>
                      <a:prstDash val="solid"/>
                      <a:round/>
                      <a:headEnd type="none" w="med" len="med"/>
                      <a:tailEnd type="none" w="med" len="med"/>
                    </a:lnB>
                    <a:lnTlToBr>
                      <a:noFill/>
                    </a:lnTlToBr>
                    <a:lnBlToTr>
                      <a:noFill/>
                    </a:lnBlToTr>
                    <a:solidFill>
                      <a:srgbClr val="C00000"/>
                    </a:solidFill>
                  </a:tcPr>
                </a:tc>
                <a:tc rowSpan="2">
                  <a:txBody>
                    <a:bodyPr/>
                    <a:lstStyle>
                      <a:lvl1pPr marL="0" algn="l" defTabSz="914400" rtl="0" eaLnBrk="1" latinLnBrk="0" hangingPunct="1">
                        <a:defRPr sz="1800" kern="1200">
                          <a:solidFill>
                            <a:schemeClr val="tx1"/>
                          </a:solidFill>
                          <a:latin typeface="Trebuchet MS"/>
                        </a:defRPr>
                      </a:lvl1pPr>
                      <a:lvl2pPr marL="457200" algn="l" defTabSz="914400" rtl="0" eaLnBrk="1" latinLnBrk="0" hangingPunct="1">
                        <a:defRPr sz="1800" kern="1200">
                          <a:solidFill>
                            <a:schemeClr val="tx1"/>
                          </a:solidFill>
                          <a:latin typeface="Trebuchet MS"/>
                        </a:defRPr>
                      </a:lvl2pPr>
                      <a:lvl3pPr marL="914400" algn="l" defTabSz="914400" rtl="0" eaLnBrk="1" latinLnBrk="0" hangingPunct="1">
                        <a:defRPr sz="1800" kern="1200">
                          <a:solidFill>
                            <a:schemeClr val="tx1"/>
                          </a:solidFill>
                          <a:latin typeface="Trebuchet MS"/>
                        </a:defRPr>
                      </a:lvl3pPr>
                      <a:lvl4pPr marL="1371600" algn="l" defTabSz="914400" rtl="0" eaLnBrk="1" latinLnBrk="0" hangingPunct="1">
                        <a:defRPr sz="1800" kern="1200">
                          <a:solidFill>
                            <a:schemeClr val="tx1"/>
                          </a:solidFill>
                          <a:latin typeface="Trebuchet MS"/>
                        </a:defRPr>
                      </a:lvl4pPr>
                      <a:lvl5pPr marL="1828800" algn="l" defTabSz="914400" rtl="0" eaLnBrk="1" latinLnBrk="0" hangingPunct="1">
                        <a:defRPr sz="1800" kern="1200">
                          <a:solidFill>
                            <a:schemeClr val="tx1"/>
                          </a:solidFill>
                          <a:latin typeface="Trebuchet MS"/>
                        </a:defRPr>
                      </a:lvl5pPr>
                      <a:lvl6pPr marL="2286000" algn="l" defTabSz="914400" rtl="0" eaLnBrk="1" latinLnBrk="0" hangingPunct="1">
                        <a:defRPr sz="1800" kern="1200">
                          <a:solidFill>
                            <a:schemeClr val="tx1"/>
                          </a:solidFill>
                          <a:latin typeface="Trebuchet MS"/>
                        </a:defRPr>
                      </a:lvl6pPr>
                      <a:lvl7pPr marL="2743200" algn="l" defTabSz="914400" rtl="0" eaLnBrk="1" latinLnBrk="0" hangingPunct="1">
                        <a:defRPr sz="1800" kern="1200">
                          <a:solidFill>
                            <a:schemeClr val="tx1"/>
                          </a:solidFill>
                          <a:latin typeface="Trebuchet MS"/>
                        </a:defRPr>
                      </a:lvl7pPr>
                      <a:lvl8pPr marL="3200400" algn="l" defTabSz="914400" rtl="0" eaLnBrk="1" latinLnBrk="0" hangingPunct="1">
                        <a:defRPr sz="1800" kern="1200">
                          <a:solidFill>
                            <a:schemeClr val="tx1"/>
                          </a:solidFill>
                          <a:latin typeface="Trebuchet MS"/>
                        </a:defRPr>
                      </a:lvl8pPr>
                      <a:lvl9pPr marL="3657600" algn="l" defTabSz="914400" rtl="0" eaLnBrk="1" latinLnBrk="0" hangingPunct="1">
                        <a:defRPr sz="1800" kern="1200">
                          <a:solidFill>
                            <a:schemeClr val="tx1"/>
                          </a:solidFill>
                          <a:latin typeface="Trebuchet MS"/>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dirty="0">
                          <a:ln>
                            <a:noFill/>
                          </a:ln>
                          <a:solidFill>
                            <a:schemeClr val="tx1"/>
                          </a:solidFill>
                          <a:effectLst/>
                          <a:latin typeface="+mj-lt"/>
                          <a:cs typeface="Times New Roman" pitchFamily="18" charset="0"/>
                        </a:rPr>
                        <a:t>2.2</a:t>
                      </a:r>
                      <a:endParaRPr kumimoji="0" lang="tr-TR" sz="1600" b="1" i="0" u="none" strike="noStrike" cap="none" normalizeH="0" baseline="0" dirty="0">
                        <a:ln>
                          <a:noFill/>
                        </a:ln>
                        <a:solidFill>
                          <a:schemeClr val="tx1"/>
                        </a:solidFill>
                        <a:effectLst/>
                        <a:latin typeface="+mj-lt"/>
                      </a:endParaRPr>
                    </a:p>
                  </a:txBody>
                  <a:tcPr marT="45717" marB="45717" anchor="ctr" horzOverflow="overflow">
                    <a:lnL w="28575" cap="flat" cmpd="sng" algn="ctr">
                      <a:solidFill>
                        <a:sysClr val="windowText" lastClr="000000"/>
                      </a:solidFill>
                      <a:prstDash val="solid"/>
                      <a:round/>
                      <a:headEnd type="none" w="med" len="med"/>
                      <a:tailEnd type="none" w="med" len="med"/>
                    </a:lnL>
                    <a:lnR w="28575" cap="flat" cmpd="sng" algn="ctr">
                      <a:solidFill>
                        <a:sysClr val="windowText" lastClr="000000"/>
                      </a:solidFill>
                      <a:prstDash val="solid"/>
                      <a:round/>
                      <a:headEnd type="none" w="med" len="med"/>
                      <a:tailEnd type="none" w="med" len="med"/>
                    </a:lnR>
                    <a:lnT w="28575" cap="flat" cmpd="sng" algn="ctr">
                      <a:solidFill>
                        <a:sysClr val="windowText" lastClr="000000"/>
                      </a:solidFill>
                      <a:prstDash val="solid"/>
                      <a:round/>
                      <a:headEnd type="none" w="med" len="med"/>
                      <a:tailEnd type="none" w="med" len="med"/>
                    </a:lnT>
                    <a:lnB w="28575" cap="flat" cmpd="sng" algn="ctr">
                      <a:solidFill>
                        <a:sysClr val="windowText" lastClr="000000"/>
                      </a:solidFill>
                      <a:prstDash val="solid"/>
                      <a:round/>
                      <a:headEnd type="none" w="med" len="med"/>
                      <a:tailEnd type="none" w="med" len="med"/>
                    </a:lnB>
                    <a:lnTlToBr>
                      <a:noFill/>
                    </a:lnTlToBr>
                    <a:lnBlToTr>
                      <a:noFill/>
                    </a:lnBlToTr>
                    <a:solidFill>
                      <a:srgbClr val="C00000"/>
                    </a:solidFill>
                  </a:tcPr>
                </a:tc>
                <a:extLst>
                  <a:ext uri="{0D108BD9-81ED-4DB2-BD59-A6C34878D82A}">
                    <a16:rowId xmlns:a16="http://schemas.microsoft.com/office/drawing/2014/main" val="10001"/>
                  </a:ext>
                </a:extLst>
              </a:tr>
              <a:tr h="254092">
                <a:tc>
                  <a:txBody>
                    <a:bodyPr/>
                    <a:lstStyle>
                      <a:lvl1pPr marL="0" algn="l" defTabSz="914400" rtl="0" eaLnBrk="1" latinLnBrk="0" hangingPunct="1">
                        <a:defRPr sz="1800" kern="1200">
                          <a:solidFill>
                            <a:schemeClr val="tx1"/>
                          </a:solidFill>
                          <a:latin typeface="Trebuchet MS"/>
                        </a:defRPr>
                      </a:lvl1pPr>
                      <a:lvl2pPr marL="457200" algn="l" defTabSz="914400" rtl="0" eaLnBrk="1" latinLnBrk="0" hangingPunct="1">
                        <a:defRPr sz="1800" kern="1200">
                          <a:solidFill>
                            <a:schemeClr val="tx1"/>
                          </a:solidFill>
                          <a:latin typeface="Trebuchet MS"/>
                        </a:defRPr>
                      </a:lvl2pPr>
                      <a:lvl3pPr marL="914400" algn="l" defTabSz="914400" rtl="0" eaLnBrk="1" latinLnBrk="0" hangingPunct="1">
                        <a:defRPr sz="1800" kern="1200">
                          <a:solidFill>
                            <a:schemeClr val="tx1"/>
                          </a:solidFill>
                          <a:latin typeface="Trebuchet MS"/>
                        </a:defRPr>
                      </a:lvl3pPr>
                      <a:lvl4pPr marL="1371600" algn="l" defTabSz="914400" rtl="0" eaLnBrk="1" latinLnBrk="0" hangingPunct="1">
                        <a:defRPr sz="1800" kern="1200">
                          <a:solidFill>
                            <a:schemeClr val="tx1"/>
                          </a:solidFill>
                          <a:latin typeface="Trebuchet MS"/>
                        </a:defRPr>
                      </a:lvl4pPr>
                      <a:lvl5pPr marL="1828800" algn="l" defTabSz="914400" rtl="0" eaLnBrk="1" latinLnBrk="0" hangingPunct="1">
                        <a:defRPr sz="1800" kern="1200">
                          <a:solidFill>
                            <a:schemeClr val="tx1"/>
                          </a:solidFill>
                          <a:latin typeface="Trebuchet MS"/>
                        </a:defRPr>
                      </a:lvl5pPr>
                      <a:lvl6pPr marL="2286000" algn="l" defTabSz="914400" rtl="0" eaLnBrk="1" latinLnBrk="0" hangingPunct="1">
                        <a:defRPr sz="1800" kern="1200">
                          <a:solidFill>
                            <a:schemeClr val="tx1"/>
                          </a:solidFill>
                          <a:latin typeface="Trebuchet MS"/>
                        </a:defRPr>
                      </a:lvl6pPr>
                      <a:lvl7pPr marL="2743200" algn="l" defTabSz="914400" rtl="0" eaLnBrk="1" latinLnBrk="0" hangingPunct="1">
                        <a:defRPr sz="1800" kern="1200">
                          <a:solidFill>
                            <a:schemeClr val="tx1"/>
                          </a:solidFill>
                          <a:latin typeface="Trebuchet MS"/>
                        </a:defRPr>
                      </a:lvl7pPr>
                      <a:lvl8pPr marL="3200400" algn="l" defTabSz="914400" rtl="0" eaLnBrk="1" latinLnBrk="0" hangingPunct="1">
                        <a:defRPr sz="1800" kern="1200">
                          <a:solidFill>
                            <a:schemeClr val="tx1"/>
                          </a:solidFill>
                          <a:latin typeface="Trebuchet MS"/>
                        </a:defRPr>
                      </a:lvl8pPr>
                      <a:lvl9pPr marL="3657600" algn="l" defTabSz="914400" rtl="0" eaLnBrk="1" latinLnBrk="0" hangingPunct="1">
                        <a:defRPr sz="1800" kern="1200">
                          <a:solidFill>
                            <a:schemeClr val="tx1"/>
                          </a:solidFill>
                          <a:latin typeface="Trebuchet MS"/>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dirty="0">
                          <a:ln>
                            <a:noFill/>
                          </a:ln>
                          <a:solidFill>
                            <a:schemeClr val="tx1"/>
                          </a:solidFill>
                          <a:effectLst/>
                          <a:latin typeface="+mn-lt"/>
                          <a:cs typeface="Times New Roman" pitchFamily="18" charset="0"/>
                        </a:rPr>
                        <a:t>130-139</a:t>
                      </a:r>
                      <a:endParaRPr kumimoji="0" lang="tr-TR" sz="1600" b="1" i="0" u="none" strike="noStrike" cap="none" normalizeH="0" baseline="0" dirty="0">
                        <a:ln>
                          <a:noFill/>
                        </a:ln>
                        <a:solidFill>
                          <a:schemeClr val="tx1"/>
                        </a:solidFill>
                        <a:effectLst/>
                        <a:latin typeface="+mn-lt"/>
                      </a:endParaRPr>
                    </a:p>
                  </a:txBody>
                  <a:tcPr marT="45717" marB="45717" horzOverflow="overflow">
                    <a:lnL w="28575" cap="flat" cmpd="sng" algn="ctr">
                      <a:solidFill>
                        <a:sysClr val="windowText" lastClr="000000"/>
                      </a:solidFill>
                      <a:prstDash val="solid"/>
                      <a:round/>
                      <a:headEnd type="none" w="med" len="med"/>
                      <a:tailEnd type="none" w="med" len="med"/>
                    </a:lnL>
                    <a:lnR w="28575" cap="flat" cmpd="sng" algn="ctr">
                      <a:solidFill>
                        <a:sysClr val="windowText" lastClr="000000"/>
                      </a:solidFill>
                      <a:prstDash val="solid"/>
                      <a:round/>
                      <a:headEnd type="none" w="med" len="med"/>
                      <a:tailEnd type="none" w="med" len="med"/>
                    </a:lnR>
                    <a:lnT w="28575" cap="flat" cmpd="sng" algn="ctr">
                      <a:solidFill>
                        <a:sysClr val="windowText" lastClr="000000"/>
                      </a:solidFill>
                      <a:prstDash val="solid"/>
                      <a:round/>
                      <a:headEnd type="none" w="med" len="med"/>
                      <a:tailEnd type="none" w="med" len="med"/>
                    </a:lnT>
                    <a:lnB w="28575" cap="flat" cmpd="sng" algn="ctr">
                      <a:solidFill>
                        <a:sysClr val="windowText" lastClr="000000"/>
                      </a:solidFill>
                      <a:prstDash val="solid"/>
                      <a:round/>
                      <a:headEnd type="none" w="med" len="med"/>
                      <a:tailEnd type="none" w="med" len="med"/>
                    </a:lnB>
                    <a:lnTlToBr>
                      <a:noFill/>
                    </a:lnTlToBr>
                    <a:lnBlToTr>
                      <a:noFill/>
                    </a:lnBlToTr>
                    <a:solidFill>
                      <a:srgbClr val="C00000"/>
                    </a:solidFill>
                  </a:tcPr>
                </a:tc>
                <a:tc>
                  <a:txBody>
                    <a:bodyPr/>
                    <a:lstStyle>
                      <a:lvl1pPr marL="0" algn="l" defTabSz="914400" rtl="0" eaLnBrk="1" latinLnBrk="0" hangingPunct="1">
                        <a:defRPr sz="1800" kern="1200">
                          <a:solidFill>
                            <a:schemeClr val="tx1"/>
                          </a:solidFill>
                          <a:latin typeface="Trebuchet MS"/>
                        </a:defRPr>
                      </a:lvl1pPr>
                      <a:lvl2pPr marL="457200" algn="l" defTabSz="914400" rtl="0" eaLnBrk="1" latinLnBrk="0" hangingPunct="1">
                        <a:defRPr sz="1800" kern="1200">
                          <a:solidFill>
                            <a:schemeClr val="tx1"/>
                          </a:solidFill>
                          <a:latin typeface="Trebuchet MS"/>
                        </a:defRPr>
                      </a:lvl2pPr>
                      <a:lvl3pPr marL="914400" algn="l" defTabSz="914400" rtl="0" eaLnBrk="1" latinLnBrk="0" hangingPunct="1">
                        <a:defRPr sz="1800" kern="1200">
                          <a:solidFill>
                            <a:schemeClr val="tx1"/>
                          </a:solidFill>
                          <a:latin typeface="Trebuchet MS"/>
                        </a:defRPr>
                      </a:lvl3pPr>
                      <a:lvl4pPr marL="1371600" algn="l" defTabSz="914400" rtl="0" eaLnBrk="1" latinLnBrk="0" hangingPunct="1">
                        <a:defRPr sz="1800" kern="1200">
                          <a:solidFill>
                            <a:schemeClr val="tx1"/>
                          </a:solidFill>
                          <a:latin typeface="Trebuchet MS"/>
                        </a:defRPr>
                      </a:lvl4pPr>
                      <a:lvl5pPr marL="1828800" algn="l" defTabSz="914400" rtl="0" eaLnBrk="1" latinLnBrk="0" hangingPunct="1">
                        <a:defRPr sz="1800" kern="1200">
                          <a:solidFill>
                            <a:schemeClr val="tx1"/>
                          </a:solidFill>
                          <a:latin typeface="Trebuchet MS"/>
                        </a:defRPr>
                      </a:lvl5pPr>
                      <a:lvl6pPr marL="2286000" algn="l" defTabSz="914400" rtl="0" eaLnBrk="1" latinLnBrk="0" hangingPunct="1">
                        <a:defRPr sz="1800" kern="1200">
                          <a:solidFill>
                            <a:schemeClr val="tx1"/>
                          </a:solidFill>
                          <a:latin typeface="Trebuchet MS"/>
                        </a:defRPr>
                      </a:lvl6pPr>
                      <a:lvl7pPr marL="2743200" algn="l" defTabSz="914400" rtl="0" eaLnBrk="1" latinLnBrk="0" hangingPunct="1">
                        <a:defRPr sz="1800" kern="1200">
                          <a:solidFill>
                            <a:schemeClr val="tx1"/>
                          </a:solidFill>
                          <a:latin typeface="Trebuchet MS"/>
                        </a:defRPr>
                      </a:lvl7pPr>
                      <a:lvl8pPr marL="3200400" algn="l" defTabSz="914400" rtl="0" eaLnBrk="1" latinLnBrk="0" hangingPunct="1">
                        <a:defRPr sz="1800" kern="1200">
                          <a:solidFill>
                            <a:schemeClr val="tx1"/>
                          </a:solidFill>
                          <a:latin typeface="Trebuchet MS"/>
                        </a:defRPr>
                      </a:lvl8pPr>
                      <a:lvl9pPr marL="3657600" algn="l" defTabSz="914400" rtl="0" eaLnBrk="1" latinLnBrk="0" hangingPunct="1">
                        <a:defRPr sz="1800" kern="1200">
                          <a:solidFill>
                            <a:schemeClr val="tx1"/>
                          </a:solidFill>
                          <a:latin typeface="Trebuchet MS"/>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dirty="0">
                          <a:ln>
                            <a:noFill/>
                          </a:ln>
                          <a:solidFill>
                            <a:schemeClr val="tx1"/>
                          </a:solidFill>
                          <a:effectLst/>
                          <a:latin typeface="+mj-lt"/>
                          <a:cs typeface="Times New Roman" pitchFamily="18" charset="0"/>
                        </a:rPr>
                        <a:t>Çok üstün zeka</a:t>
                      </a:r>
                      <a:endParaRPr kumimoji="0" lang="tr-TR" sz="1600" b="0" i="0" u="none" strike="noStrike" cap="none" normalizeH="0" baseline="0" dirty="0">
                        <a:ln>
                          <a:noFill/>
                        </a:ln>
                        <a:solidFill>
                          <a:schemeClr val="tx1"/>
                        </a:solidFill>
                        <a:effectLst/>
                        <a:latin typeface="+mj-lt"/>
                      </a:endParaRPr>
                    </a:p>
                  </a:txBody>
                  <a:tcPr marT="45717" marB="45717" horzOverflow="overflow">
                    <a:lnL w="28575" cap="flat" cmpd="sng" algn="ctr">
                      <a:solidFill>
                        <a:sysClr val="windowText" lastClr="000000"/>
                      </a:solidFill>
                      <a:prstDash val="solid"/>
                      <a:round/>
                      <a:headEnd type="none" w="med" len="med"/>
                      <a:tailEnd type="none" w="med" len="med"/>
                    </a:lnL>
                    <a:lnR w="28575" cap="flat" cmpd="sng" algn="ctr">
                      <a:solidFill>
                        <a:sysClr val="windowText" lastClr="000000"/>
                      </a:solidFill>
                      <a:prstDash val="solid"/>
                      <a:round/>
                      <a:headEnd type="none" w="med" len="med"/>
                      <a:tailEnd type="none" w="med" len="med"/>
                    </a:lnR>
                    <a:lnT w="28575" cap="flat" cmpd="sng" algn="ctr">
                      <a:solidFill>
                        <a:sysClr val="windowText" lastClr="000000"/>
                      </a:solidFill>
                      <a:prstDash val="solid"/>
                      <a:round/>
                      <a:headEnd type="none" w="med" len="med"/>
                      <a:tailEnd type="none" w="med" len="med"/>
                    </a:lnT>
                    <a:lnB w="28575" cap="flat" cmpd="sng" algn="ctr">
                      <a:solidFill>
                        <a:sysClr val="windowText" lastClr="000000"/>
                      </a:solidFill>
                      <a:prstDash val="solid"/>
                      <a:round/>
                      <a:headEnd type="none" w="med" len="med"/>
                      <a:tailEnd type="none" w="med" len="med"/>
                    </a:lnB>
                    <a:lnTlToBr>
                      <a:noFill/>
                    </a:lnTlToBr>
                    <a:lnBlToTr>
                      <a:noFill/>
                    </a:lnBlToTr>
                    <a:solidFill>
                      <a:srgbClr val="C00000"/>
                    </a:solidFill>
                  </a:tcPr>
                </a:tc>
                <a:tc vMerge="1">
                  <a:txBody>
                    <a:bodyPr/>
                    <a:lstStyle/>
                    <a:p>
                      <a:endParaRPr lang="tr-TR"/>
                    </a:p>
                  </a:txBody>
                  <a:tcPr/>
                </a:tc>
                <a:extLst>
                  <a:ext uri="{0D108BD9-81ED-4DB2-BD59-A6C34878D82A}">
                    <a16:rowId xmlns:a16="http://schemas.microsoft.com/office/drawing/2014/main" val="10002"/>
                  </a:ext>
                </a:extLst>
              </a:tr>
              <a:tr h="336128">
                <a:tc>
                  <a:txBody>
                    <a:bodyPr/>
                    <a:lstStyle>
                      <a:lvl1pPr marL="0" algn="l" defTabSz="914400" rtl="0" eaLnBrk="1" latinLnBrk="0" hangingPunct="1">
                        <a:defRPr sz="1800" kern="1200">
                          <a:solidFill>
                            <a:schemeClr val="tx1"/>
                          </a:solidFill>
                          <a:latin typeface="Trebuchet MS"/>
                        </a:defRPr>
                      </a:lvl1pPr>
                      <a:lvl2pPr marL="457200" algn="l" defTabSz="914400" rtl="0" eaLnBrk="1" latinLnBrk="0" hangingPunct="1">
                        <a:defRPr sz="1800" kern="1200">
                          <a:solidFill>
                            <a:schemeClr val="tx1"/>
                          </a:solidFill>
                          <a:latin typeface="Trebuchet MS"/>
                        </a:defRPr>
                      </a:lvl2pPr>
                      <a:lvl3pPr marL="914400" algn="l" defTabSz="914400" rtl="0" eaLnBrk="1" latinLnBrk="0" hangingPunct="1">
                        <a:defRPr sz="1800" kern="1200">
                          <a:solidFill>
                            <a:schemeClr val="tx1"/>
                          </a:solidFill>
                          <a:latin typeface="Trebuchet MS"/>
                        </a:defRPr>
                      </a:lvl3pPr>
                      <a:lvl4pPr marL="1371600" algn="l" defTabSz="914400" rtl="0" eaLnBrk="1" latinLnBrk="0" hangingPunct="1">
                        <a:defRPr sz="1800" kern="1200">
                          <a:solidFill>
                            <a:schemeClr val="tx1"/>
                          </a:solidFill>
                          <a:latin typeface="Trebuchet MS"/>
                        </a:defRPr>
                      </a:lvl4pPr>
                      <a:lvl5pPr marL="1828800" algn="l" defTabSz="914400" rtl="0" eaLnBrk="1" latinLnBrk="0" hangingPunct="1">
                        <a:defRPr sz="1800" kern="1200">
                          <a:solidFill>
                            <a:schemeClr val="tx1"/>
                          </a:solidFill>
                          <a:latin typeface="Trebuchet MS"/>
                        </a:defRPr>
                      </a:lvl5pPr>
                      <a:lvl6pPr marL="2286000" algn="l" defTabSz="914400" rtl="0" eaLnBrk="1" latinLnBrk="0" hangingPunct="1">
                        <a:defRPr sz="1800" kern="1200">
                          <a:solidFill>
                            <a:schemeClr val="tx1"/>
                          </a:solidFill>
                          <a:latin typeface="Trebuchet MS"/>
                        </a:defRPr>
                      </a:lvl6pPr>
                      <a:lvl7pPr marL="2743200" algn="l" defTabSz="914400" rtl="0" eaLnBrk="1" latinLnBrk="0" hangingPunct="1">
                        <a:defRPr sz="1800" kern="1200">
                          <a:solidFill>
                            <a:schemeClr val="tx1"/>
                          </a:solidFill>
                          <a:latin typeface="Trebuchet MS"/>
                        </a:defRPr>
                      </a:lvl7pPr>
                      <a:lvl8pPr marL="3200400" algn="l" defTabSz="914400" rtl="0" eaLnBrk="1" latinLnBrk="0" hangingPunct="1">
                        <a:defRPr sz="1800" kern="1200">
                          <a:solidFill>
                            <a:schemeClr val="tx1"/>
                          </a:solidFill>
                          <a:latin typeface="Trebuchet MS"/>
                        </a:defRPr>
                      </a:lvl8pPr>
                      <a:lvl9pPr marL="3657600" algn="l" defTabSz="914400" rtl="0" eaLnBrk="1" latinLnBrk="0" hangingPunct="1">
                        <a:defRPr sz="1800" kern="1200">
                          <a:solidFill>
                            <a:schemeClr val="tx1"/>
                          </a:solidFill>
                          <a:latin typeface="Trebuchet MS"/>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dirty="0">
                          <a:ln>
                            <a:noFill/>
                          </a:ln>
                          <a:solidFill>
                            <a:schemeClr val="tx1"/>
                          </a:solidFill>
                          <a:effectLst/>
                          <a:latin typeface="+mn-lt"/>
                          <a:cs typeface="Times New Roman" pitchFamily="18" charset="0"/>
                        </a:rPr>
                        <a:t>120-129</a:t>
                      </a:r>
                      <a:endParaRPr kumimoji="0" lang="tr-TR" sz="1600" b="1" i="0" u="none" strike="noStrike" cap="none" normalizeH="0" baseline="0" dirty="0">
                        <a:ln>
                          <a:noFill/>
                        </a:ln>
                        <a:solidFill>
                          <a:schemeClr val="tx1"/>
                        </a:solidFill>
                        <a:effectLst/>
                        <a:latin typeface="+mn-lt"/>
                      </a:endParaRPr>
                    </a:p>
                  </a:txBody>
                  <a:tcPr marT="45717" marB="45717" horzOverflow="overflow">
                    <a:lnL w="28575" cap="flat" cmpd="sng" algn="ctr">
                      <a:solidFill>
                        <a:sysClr val="windowText" lastClr="000000"/>
                      </a:solidFill>
                      <a:prstDash val="solid"/>
                      <a:round/>
                      <a:headEnd type="none" w="med" len="med"/>
                      <a:tailEnd type="none" w="med" len="med"/>
                    </a:lnL>
                    <a:lnR w="28575" cap="flat" cmpd="sng" algn="ctr">
                      <a:solidFill>
                        <a:sysClr val="windowText" lastClr="000000"/>
                      </a:solidFill>
                      <a:prstDash val="solid"/>
                      <a:round/>
                      <a:headEnd type="none" w="med" len="med"/>
                      <a:tailEnd type="none" w="med" len="med"/>
                    </a:lnR>
                    <a:lnT w="28575" cap="flat" cmpd="sng" algn="ctr">
                      <a:solidFill>
                        <a:sysClr val="windowText" lastClr="000000"/>
                      </a:solidFill>
                      <a:prstDash val="solid"/>
                      <a:round/>
                      <a:headEnd type="none" w="med" len="med"/>
                      <a:tailEnd type="none" w="med" len="med"/>
                    </a:lnT>
                    <a:lnB w="28575" cap="flat" cmpd="sng" algn="ctr">
                      <a:solidFill>
                        <a:sysClr val="windowText" lastClr="000000"/>
                      </a:solidFill>
                      <a:prstDash val="solid"/>
                      <a:round/>
                      <a:headEnd type="none" w="med" len="med"/>
                      <a:tailEnd type="none" w="med" len="med"/>
                    </a:lnB>
                    <a:lnTlToBr>
                      <a:noFill/>
                    </a:lnTlToBr>
                    <a:lnBlToTr>
                      <a:noFill/>
                    </a:lnBlToTr>
                    <a:solidFill>
                      <a:srgbClr val="C00000"/>
                    </a:solidFill>
                  </a:tcPr>
                </a:tc>
                <a:tc>
                  <a:txBody>
                    <a:bodyPr/>
                    <a:lstStyle>
                      <a:lvl1pPr marL="0" algn="l" defTabSz="914400" rtl="0" eaLnBrk="1" latinLnBrk="0" hangingPunct="1">
                        <a:defRPr sz="1800" kern="1200">
                          <a:solidFill>
                            <a:schemeClr val="tx1"/>
                          </a:solidFill>
                          <a:latin typeface="Trebuchet MS"/>
                        </a:defRPr>
                      </a:lvl1pPr>
                      <a:lvl2pPr marL="457200" algn="l" defTabSz="914400" rtl="0" eaLnBrk="1" latinLnBrk="0" hangingPunct="1">
                        <a:defRPr sz="1800" kern="1200">
                          <a:solidFill>
                            <a:schemeClr val="tx1"/>
                          </a:solidFill>
                          <a:latin typeface="Trebuchet MS"/>
                        </a:defRPr>
                      </a:lvl2pPr>
                      <a:lvl3pPr marL="914400" algn="l" defTabSz="914400" rtl="0" eaLnBrk="1" latinLnBrk="0" hangingPunct="1">
                        <a:defRPr sz="1800" kern="1200">
                          <a:solidFill>
                            <a:schemeClr val="tx1"/>
                          </a:solidFill>
                          <a:latin typeface="Trebuchet MS"/>
                        </a:defRPr>
                      </a:lvl3pPr>
                      <a:lvl4pPr marL="1371600" algn="l" defTabSz="914400" rtl="0" eaLnBrk="1" latinLnBrk="0" hangingPunct="1">
                        <a:defRPr sz="1800" kern="1200">
                          <a:solidFill>
                            <a:schemeClr val="tx1"/>
                          </a:solidFill>
                          <a:latin typeface="Trebuchet MS"/>
                        </a:defRPr>
                      </a:lvl4pPr>
                      <a:lvl5pPr marL="1828800" algn="l" defTabSz="914400" rtl="0" eaLnBrk="1" latinLnBrk="0" hangingPunct="1">
                        <a:defRPr sz="1800" kern="1200">
                          <a:solidFill>
                            <a:schemeClr val="tx1"/>
                          </a:solidFill>
                          <a:latin typeface="Trebuchet MS"/>
                        </a:defRPr>
                      </a:lvl5pPr>
                      <a:lvl6pPr marL="2286000" algn="l" defTabSz="914400" rtl="0" eaLnBrk="1" latinLnBrk="0" hangingPunct="1">
                        <a:defRPr sz="1800" kern="1200">
                          <a:solidFill>
                            <a:schemeClr val="tx1"/>
                          </a:solidFill>
                          <a:latin typeface="Trebuchet MS"/>
                        </a:defRPr>
                      </a:lvl6pPr>
                      <a:lvl7pPr marL="2743200" algn="l" defTabSz="914400" rtl="0" eaLnBrk="1" latinLnBrk="0" hangingPunct="1">
                        <a:defRPr sz="1800" kern="1200">
                          <a:solidFill>
                            <a:schemeClr val="tx1"/>
                          </a:solidFill>
                          <a:latin typeface="Trebuchet MS"/>
                        </a:defRPr>
                      </a:lvl7pPr>
                      <a:lvl8pPr marL="3200400" algn="l" defTabSz="914400" rtl="0" eaLnBrk="1" latinLnBrk="0" hangingPunct="1">
                        <a:defRPr sz="1800" kern="1200">
                          <a:solidFill>
                            <a:schemeClr val="tx1"/>
                          </a:solidFill>
                          <a:latin typeface="Trebuchet MS"/>
                        </a:defRPr>
                      </a:lvl8pPr>
                      <a:lvl9pPr marL="3657600" algn="l" defTabSz="914400" rtl="0" eaLnBrk="1" latinLnBrk="0" hangingPunct="1">
                        <a:defRPr sz="1800" kern="1200">
                          <a:solidFill>
                            <a:schemeClr val="tx1"/>
                          </a:solidFill>
                          <a:latin typeface="Trebuchet MS"/>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dirty="0">
                          <a:ln>
                            <a:noFill/>
                          </a:ln>
                          <a:solidFill>
                            <a:schemeClr val="tx1"/>
                          </a:solidFill>
                          <a:effectLst/>
                          <a:latin typeface="+mj-lt"/>
                          <a:cs typeface="Times New Roman" pitchFamily="18" charset="0"/>
                        </a:rPr>
                        <a:t>Üstün zeka </a:t>
                      </a:r>
                      <a:endParaRPr kumimoji="0" lang="tr-TR" sz="1600" b="0" i="0" u="none" strike="noStrike" cap="none" normalizeH="0" baseline="0" dirty="0">
                        <a:ln>
                          <a:noFill/>
                        </a:ln>
                        <a:solidFill>
                          <a:schemeClr val="tx1"/>
                        </a:solidFill>
                        <a:effectLst/>
                        <a:latin typeface="+mj-lt"/>
                      </a:endParaRPr>
                    </a:p>
                  </a:txBody>
                  <a:tcPr marT="45717" marB="45717" horzOverflow="overflow">
                    <a:lnL w="28575" cap="flat" cmpd="sng" algn="ctr">
                      <a:solidFill>
                        <a:sysClr val="windowText" lastClr="000000"/>
                      </a:solidFill>
                      <a:prstDash val="solid"/>
                      <a:round/>
                      <a:headEnd type="none" w="med" len="med"/>
                      <a:tailEnd type="none" w="med" len="med"/>
                    </a:lnL>
                    <a:lnR w="28575" cap="flat" cmpd="sng" algn="ctr">
                      <a:solidFill>
                        <a:sysClr val="windowText" lastClr="000000"/>
                      </a:solidFill>
                      <a:prstDash val="solid"/>
                      <a:round/>
                      <a:headEnd type="none" w="med" len="med"/>
                      <a:tailEnd type="none" w="med" len="med"/>
                    </a:lnR>
                    <a:lnT w="28575" cap="flat" cmpd="sng" algn="ctr">
                      <a:solidFill>
                        <a:sysClr val="windowText" lastClr="000000"/>
                      </a:solidFill>
                      <a:prstDash val="solid"/>
                      <a:round/>
                      <a:headEnd type="none" w="med" len="med"/>
                      <a:tailEnd type="none" w="med" len="med"/>
                    </a:lnT>
                    <a:lnB w="28575" cap="flat" cmpd="sng" algn="ctr">
                      <a:solidFill>
                        <a:sysClr val="windowText" lastClr="000000"/>
                      </a:solidFill>
                      <a:prstDash val="solid"/>
                      <a:round/>
                      <a:headEnd type="none" w="med" len="med"/>
                      <a:tailEnd type="none" w="med" len="med"/>
                    </a:lnB>
                    <a:lnTlToBr>
                      <a:noFill/>
                    </a:lnTlToBr>
                    <a:lnBlToTr>
                      <a:noFill/>
                    </a:lnBlToTr>
                    <a:solidFill>
                      <a:srgbClr val="C00000"/>
                    </a:solidFill>
                  </a:tcPr>
                </a:tc>
                <a:tc>
                  <a:txBody>
                    <a:bodyPr/>
                    <a:lstStyle>
                      <a:lvl1pPr marL="0" algn="l" defTabSz="914400" rtl="0" eaLnBrk="1" latinLnBrk="0" hangingPunct="1">
                        <a:defRPr sz="1800" kern="1200">
                          <a:solidFill>
                            <a:schemeClr val="tx1"/>
                          </a:solidFill>
                          <a:latin typeface="Trebuchet MS"/>
                        </a:defRPr>
                      </a:lvl1pPr>
                      <a:lvl2pPr marL="457200" algn="l" defTabSz="914400" rtl="0" eaLnBrk="1" latinLnBrk="0" hangingPunct="1">
                        <a:defRPr sz="1800" kern="1200">
                          <a:solidFill>
                            <a:schemeClr val="tx1"/>
                          </a:solidFill>
                          <a:latin typeface="Trebuchet MS"/>
                        </a:defRPr>
                      </a:lvl2pPr>
                      <a:lvl3pPr marL="914400" algn="l" defTabSz="914400" rtl="0" eaLnBrk="1" latinLnBrk="0" hangingPunct="1">
                        <a:defRPr sz="1800" kern="1200">
                          <a:solidFill>
                            <a:schemeClr val="tx1"/>
                          </a:solidFill>
                          <a:latin typeface="Trebuchet MS"/>
                        </a:defRPr>
                      </a:lvl3pPr>
                      <a:lvl4pPr marL="1371600" algn="l" defTabSz="914400" rtl="0" eaLnBrk="1" latinLnBrk="0" hangingPunct="1">
                        <a:defRPr sz="1800" kern="1200">
                          <a:solidFill>
                            <a:schemeClr val="tx1"/>
                          </a:solidFill>
                          <a:latin typeface="Trebuchet MS"/>
                        </a:defRPr>
                      </a:lvl4pPr>
                      <a:lvl5pPr marL="1828800" algn="l" defTabSz="914400" rtl="0" eaLnBrk="1" latinLnBrk="0" hangingPunct="1">
                        <a:defRPr sz="1800" kern="1200">
                          <a:solidFill>
                            <a:schemeClr val="tx1"/>
                          </a:solidFill>
                          <a:latin typeface="Trebuchet MS"/>
                        </a:defRPr>
                      </a:lvl5pPr>
                      <a:lvl6pPr marL="2286000" algn="l" defTabSz="914400" rtl="0" eaLnBrk="1" latinLnBrk="0" hangingPunct="1">
                        <a:defRPr sz="1800" kern="1200">
                          <a:solidFill>
                            <a:schemeClr val="tx1"/>
                          </a:solidFill>
                          <a:latin typeface="Trebuchet MS"/>
                        </a:defRPr>
                      </a:lvl6pPr>
                      <a:lvl7pPr marL="2743200" algn="l" defTabSz="914400" rtl="0" eaLnBrk="1" latinLnBrk="0" hangingPunct="1">
                        <a:defRPr sz="1800" kern="1200">
                          <a:solidFill>
                            <a:schemeClr val="tx1"/>
                          </a:solidFill>
                          <a:latin typeface="Trebuchet MS"/>
                        </a:defRPr>
                      </a:lvl7pPr>
                      <a:lvl8pPr marL="3200400" algn="l" defTabSz="914400" rtl="0" eaLnBrk="1" latinLnBrk="0" hangingPunct="1">
                        <a:defRPr sz="1800" kern="1200">
                          <a:solidFill>
                            <a:schemeClr val="tx1"/>
                          </a:solidFill>
                          <a:latin typeface="Trebuchet MS"/>
                        </a:defRPr>
                      </a:lvl8pPr>
                      <a:lvl9pPr marL="3657600" algn="l" defTabSz="914400" rtl="0" eaLnBrk="1" latinLnBrk="0" hangingPunct="1">
                        <a:defRPr sz="1800" kern="1200">
                          <a:solidFill>
                            <a:schemeClr val="tx1"/>
                          </a:solidFill>
                          <a:latin typeface="Trebuchet MS"/>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dirty="0">
                          <a:ln>
                            <a:noFill/>
                          </a:ln>
                          <a:solidFill>
                            <a:schemeClr val="tx1"/>
                          </a:solidFill>
                          <a:effectLst/>
                          <a:latin typeface="+mj-lt"/>
                          <a:cs typeface="Times New Roman" pitchFamily="18" charset="0"/>
                        </a:rPr>
                        <a:t>6.7</a:t>
                      </a:r>
                      <a:endParaRPr kumimoji="0" lang="tr-TR" sz="1600" b="1" i="0" u="none" strike="noStrike" cap="none" normalizeH="0" baseline="0" dirty="0">
                        <a:ln>
                          <a:noFill/>
                        </a:ln>
                        <a:solidFill>
                          <a:schemeClr val="tx1"/>
                        </a:solidFill>
                        <a:effectLst/>
                        <a:latin typeface="+mj-lt"/>
                      </a:endParaRPr>
                    </a:p>
                  </a:txBody>
                  <a:tcPr marT="45717" marB="45717" anchor="ctr" horzOverflow="overflow">
                    <a:lnL w="28575" cap="flat" cmpd="sng" algn="ctr">
                      <a:solidFill>
                        <a:sysClr val="windowText" lastClr="000000"/>
                      </a:solidFill>
                      <a:prstDash val="solid"/>
                      <a:round/>
                      <a:headEnd type="none" w="med" len="med"/>
                      <a:tailEnd type="none" w="med" len="med"/>
                    </a:lnL>
                    <a:lnR w="28575" cap="flat" cmpd="sng" algn="ctr">
                      <a:solidFill>
                        <a:sysClr val="windowText" lastClr="000000"/>
                      </a:solidFill>
                      <a:prstDash val="solid"/>
                      <a:round/>
                      <a:headEnd type="none" w="med" len="med"/>
                      <a:tailEnd type="none" w="med" len="med"/>
                    </a:lnR>
                    <a:lnT w="28575" cap="flat" cmpd="sng" algn="ctr">
                      <a:solidFill>
                        <a:sysClr val="windowText" lastClr="000000"/>
                      </a:solidFill>
                      <a:prstDash val="solid"/>
                      <a:round/>
                      <a:headEnd type="none" w="med" len="med"/>
                      <a:tailEnd type="none" w="med" len="med"/>
                    </a:lnT>
                    <a:lnB w="28575" cap="flat" cmpd="sng" algn="ctr">
                      <a:solidFill>
                        <a:sysClr val="windowText" lastClr="000000"/>
                      </a:solidFill>
                      <a:prstDash val="solid"/>
                      <a:round/>
                      <a:headEnd type="none" w="med" len="med"/>
                      <a:tailEnd type="none" w="med" len="med"/>
                    </a:lnB>
                    <a:lnTlToBr>
                      <a:noFill/>
                    </a:lnTlToBr>
                    <a:lnBlToTr>
                      <a:noFill/>
                    </a:lnBlToTr>
                    <a:solidFill>
                      <a:srgbClr val="C00000"/>
                    </a:solidFill>
                  </a:tcPr>
                </a:tc>
                <a:extLst>
                  <a:ext uri="{0D108BD9-81ED-4DB2-BD59-A6C34878D82A}">
                    <a16:rowId xmlns:a16="http://schemas.microsoft.com/office/drawing/2014/main" val="10003"/>
                  </a:ext>
                </a:extLst>
              </a:tr>
              <a:tr h="336128">
                <a:tc>
                  <a:txBody>
                    <a:bodyPr/>
                    <a:lstStyle>
                      <a:lvl1pPr marL="0" algn="l" defTabSz="914400" rtl="0" eaLnBrk="1" latinLnBrk="0" hangingPunct="1">
                        <a:defRPr sz="1800" kern="1200">
                          <a:solidFill>
                            <a:schemeClr val="tx1"/>
                          </a:solidFill>
                          <a:latin typeface="Trebuchet MS"/>
                        </a:defRPr>
                      </a:lvl1pPr>
                      <a:lvl2pPr marL="457200" algn="l" defTabSz="914400" rtl="0" eaLnBrk="1" latinLnBrk="0" hangingPunct="1">
                        <a:defRPr sz="1800" kern="1200">
                          <a:solidFill>
                            <a:schemeClr val="tx1"/>
                          </a:solidFill>
                          <a:latin typeface="Trebuchet MS"/>
                        </a:defRPr>
                      </a:lvl2pPr>
                      <a:lvl3pPr marL="914400" algn="l" defTabSz="914400" rtl="0" eaLnBrk="1" latinLnBrk="0" hangingPunct="1">
                        <a:defRPr sz="1800" kern="1200">
                          <a:solidFill>
                            <a:schemeClr val="tx1"/>
                          </a:solidFill>
                          <a:latin typeface="Trebuchet MS"/>
                        </a:defRPr>
                      </a:lvl3pPr>
                      <a:lvl4pPr marL="1371600" algn="l" defTabSz="914400" rtl="0" eaLnBrk="1" latinLnBrk="0" hangingPunct="1">
                        <a:defRPr sz="1800" kern="1200">
                          <a:solidFill>
                            <a:schemeClr val="tx1"/>
                          </a:solidFill>
                          <a:latin typeface="Trebuchet MS"/>
                        </a:defRPr>
                      </a:lvl4pPr>
                      <a:lvl5pPr marL="1828800" algn="l" defTabSz="914400" rtl="0" eaLnBrk="1" latinLnBrk="0" hangingPunct="1">
                        <a:defRPr sz="1800" kern="1200">
                          <a:solidFill>
                            <a:schemeClr val="tx1"/>
                          </a:solidFill>
                          <a:latin typeface="Trebuchet MS"/>
                        </a:defRPr>
                      </a:lvl5pPr>
                      <a:lvl6pPr marL="2286000" algn="l" defTabSz="914400" rtl="0" eaLnBrk="1" latinLnBrk="0" hangingPunct="1">
                        <a:defRPr sz="1800" kern="1200">
                          <a:solidFill>
                            <a:schemeClr val="tx1"/>
                          </a:solidFill>
                          <a:latin typeface="Trebuchet MS"/>
                        </a:defRPr>
                      </a:lvl6pPr>
                      <a:lvl7pPr marL="2743200" algn="l" defTabSz="914400" rtl="0" eaLnBrk="1" latinLnBrk="0" hangingPunct="1">
                        <a:defRPr sz="1800" kern="1200">
                          <a:solidFill>
                            <a:schemeClr val="tx1"/>
                          </a:solidFill>
                          <a:latin typeface="Trebuchet MS"/>
                        </a:defRPr>
                      </a:lvl7pPr>
                      <a:lvl8pPr marL="3200400" algn="l" defTabSz="914400" rtl="0" eaLnBrk="1" latinLnBrk="0" hangingPunct="1">
                        <a:defRPr sz="1800" kern="1200">
                          <a:solidFill>
                            <a:schemeClr val="tx1"/>
                          </a:solidFill>
                          <a:latin typeface="Trebuchet MS"/>
                        </a:defRPr>
                      </a:lvl8pPr>
                      <a:lvl9pPr marL="3657600" algn="l" defTabSz="914400" rtl="0" eaLnBrk="1" latinLnBrk="0" hangingPunct="1">
                        <a:defRPr sz="1800" kern="1200">
                          <a:solidFill>
                            <a:schemeClr val="tx1"/>
                          </a:solidFill>
                          <a:latin typeface="Trebuchet MS"/>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dirty="0">
                          <a:ln>
                            <a:noFill/>
                          </a:ln>
                          <a:solidFill>
                            <a:schemeClr val="tx1"/>
                          </a:solidFill>
                          <a:effectLst/>
                          <a:latin typeface="+mn-lt"/>
                          <a:cs typeface="Times New Roman" pitchFamily="18" charset="0"/>
                        </a:rPr>
                        <a:t>110-119</a:t>
                      </a:r>
                      <a:endParaRPr kumimoji="0" lang="tr-TR" sz="1600" b="1" i="0" u="none" strike="noStrike" cap="none" normalizeH="0" baseline="0" dirty="0">
                        <a:ln>
                          <a:noFill/>
                        </a:ln>
                        <a:solidFill>
                          <a:schemeClr val="tx1"/>
                        </a:solidFill>
                        <a:effectLst/>
                        <a:latin typeface="+mn-lt"/>
                      </a:endParaRPr>
                    </a:p>
                  </a:txBody>
                  <a:tcPr marT="45717" marB="45717" horzOverflow="overflow">
                    <a:lnL w="28575" cap="flat" cmpd="sng" algn="ctr">
                      <a:solidFill>
                        <a:sysClr val="windowText" lastClr="000000"/>
                      </a:solidFill>
                      <a:prstDash val="solid"/>
                      <a:round/>
                      <a:headEnd type="none" w="med" len="med"/>
                      <a:tailEnd type="none" w="med" len="med"/>
                    </a:lnL>
                    <a:lnR w="28575" cap="flat" cmpd="sng" algn="ctr">
                      <a:solidFill>
                        <a:sysClr val="windowText" lastClr="000000"/>
                      </a:solidFill>
                      <a:prstDash val="solid"/>
                      <a:round/>
                      <a:headEnd type="none" w="med" len="med"/>
                      <a:tailEnd type="none" w="med" len="med"/>
                    </a:lnR>
                    <a:lnT w="28575" cap="flat" cmpd="sng" algn="ctr">
                      <a:solidFill>
                        <a:sysClr val="windowText" lastClr="000000"/>
                      </a:solidFill>
                      <a:prstDash val="solid"/>
                      <a:round/>
                      <a:headEnd type="none" w="med" len="med"/>
                      <a:tailEnd type="none" w="med" len="med"/>
                    </a:lnT>
                    <a:lnB w="28575" cap="flat" cmpd="sng" algn="ctr">
                      <a:solidFill>
                        <a:sysClr val="windowText" lastClr="000000"/>
                      </a:solidFill>
                      <a:prstDash val="solid"/>
                      <a:round/>
                      <a:headEnd type="none" w="med" len="med"/>
                      <a:tailEnd type="none" w="med" len="med"/>
                    </a:lnB>
                    <a:lnTlToBr>
                      <a:noFill/>
                    </a:lnTlToBr>
                    <a:lnBlToTr>
                      <a:noFill/>
                    </a:lnBlToTr>
                    <a:solidFill>
                      <a:schemeClr val="bg1">
                        <a:lumMod val="50000"/>
                      </a:schemeClr>
                    </a:solidFill>
                  </a:tcPr>
                </a:tc>
                <a:tc>
                  <a:txBody>
                    <a:bodyPr/>
                    <a:lstStyle>
                      <a:lvl1pPr marL="0" algn="l" defTabSz="914400" rtl="0" eaLnBrk="1" latinLnBrk="0" hangingPunct="1">
                        <a:defRPr sz="1800" kern="1200">
                          <a:solidFill>
                            <a:schemeClr val="tx1"/>
                          </a:solidFill>
                          <a:latin typeface="Trebuchet MS"/>
                        </a:defRPr>
                      </a:lvl1pPr>
                      <a:lvl2pPr marL="457200" algn="l" defTabSz="914400" rtl="0" eaLnBrk="1" latinLnBrk="0" hangingPunct="1">
                        <a:defRPr sz="1800" kern="1200">
                          <a:solidFill>
                            <a:schemeClr val="tx1"/>
                          </a:solidFill>
                          <a:latin typeface="Trebuchet MS"/>
                        </a:defRPr>
                      </a:lvl2pPr>
                      <a:lvl3pPr marL="914400" algn="l" defTabSz="914400" rtl="0" eaLnBrk="1" latinLnBrk="0" hangingPunct="1">
                        <a:defRPr sz="1800" kern="1200">
                          <a:solidFill>
                            <a:schemeClr val="tx1"/>
                          </a:solidFill>
                          <a:latin typeface="Trebuchet MS"/>
                        </a:defRPr>
                      </a:lvl3pPr>
                      <a:lvl4pPr marL="1371600" algn="l" defTabSz="914400" rtl="0" eaLnBrk="1" latinLnBrk="0" hangingPunct="1">
                        <a:defRPr sz="1800" kern="1200">
                          <a:solidFill>
                            <a:schemeClr val="tx1"/>
                          </a:solidFill>
                          <a:latin typeface="Trebuchet MS"/>
                        </a:defRPr>
                      </a:lvl4pPr>
                      <a:lvl5pPr marL="1828800" algn="l" defTabSz="914400" rtl="0" eaLnBrk="1" latinLnBrk="0" hangingPunct="1">
                        <a:defRPr sz="1800" kern="1200">
                          <a:solidFill>
                            <a:schemeClr val="tx1"/>
                          </a:solidFill>
                          <a:latin typeface="Trebuchet MS"/>
                        </a:defRPr>
                      </a:lvl5pPr>
                      <a:lvl6pPr marL="2286000" algn="l" defTabSz="914400" rtl="0" eaLnBrk="1" latinLnBrk="0" hangingPunct="1">
                        <a:defRPr sz="1800" kern="1200">
                          <a:solidFill>
                            <a:schemeClr val="tx1"/>
                          </a:solidFill>
                          <a:latin typeface="Trebuchet MS"/>
                        </a:defRPr>
                      </a:lvl6pPr>
                      <a:lvl7pPr marL="2743200" algn="l" defTabSz="914400" rtl="0" eaLnBrk="1" latinLnBrk="0" hangingPunct="1">
                        <a:defRPr sz="1800" kern="1200">
                          <a:solidFill>
                            <a:schemeClr val="tx1"/>
                          </a:solidFill>
                          <a:latin typeface="Trebuchet MS"/>
                        </a:defRPr>
                      </a:lvl7pPr>
                      <a:lvl8pPr marL="3200400" algn="l" defTabSz="914400" rtl="0" eaLnBrk="1" latinLnBrk="0" hangingPunct="1">
                        <a:defRPr sz="1800" kern="1200">
                          <a:solidFill>
                            <a:schemeClr val="tx1"/>
                          </a:solidFill>
                          <a:latin typeface="Trebuchet MS"/>
                        </a:defRPr>
                      </a:lvl8pPr>
                      <a:lvl9pPr marL="3657600" algn="l" defTabSz="914400" rtl="0" eaLnBrk="1" latinLnBrk="0" hangingPunct="1">
                        <a:defRPr sz="1800" kern="1200">
                          <a:solidFill>
                            <a:schemeClr val="tx1"/>
                          </a:solidFill>
                          <a:latin typeface="Trebuchet MS"/>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dirty="0">
                          <a:ln>
                            <a:noFill/>
                          </a:ln>
                          <a:solidFill>
                            <a:schemeClr val="tx1"/>
                          </a:solidFill>
                          <a:effectLst/>
                          <a:latin typeface="+mj-lt"/>
                          <a:cs typeface="Times New Roman" pitchFamily="18" charset="0"/>
                        </a:rPr>
                        <a:t>Parlak normal zeka </a:t>
                      </a:r>
                      <a:endParaRPr kumimoji="0" lang="tr-TR" sz="1600" b="0" i="0" u="none" strike="noStrike" cap="none" normalizeH="0" baseline="0" dirty="0">
                        <a:ln>
                          <a:noFill/>
                        </a:ln>
                        <a:solidFill>
                          <a:schemeClr val="tx1"/>
                        </a:solidFill>
                        <a:effectLst/>
                        <a:latin typeface="+mj-lt"/>
                      </a:endParaRPr>
                    </a:p>
                  </a:txBody>
                  <a:tcPr marT="45717" marB="45717" horzOverflow="overflow">
                    <a:lnL w="28575" cap="flat" cmpd="sng" algn="ctr">
                      <a:solidFill>
                        <a:sysClr val="windowText" lastClr="000000"/>
                      </a:solidFill>
                      <a:prstDash val="solid"/>
                      <a:round/>
                      <a:headEnd type="none" w="med" len="med"/>
                      <a:tailEnd type="none" w="med" len="med"/>
                    </a:lnL>
                    <a:lnR w="28575" cap="flat" cmpd="sng" algn="ctr">
                      <a:solidFill>
                        <a:sysClr val="windowText" lastClr="000000"/>
                      </a:solidFill>
                      <a:prstDash val="solid"/>
                      <a:round/>
                      <a:headEnd type="none" w="med" len="med"/>
                      <a:tailEnd type="none" w="med" len="med"/>
                    </a:lnR>
                    <a:lnT w="28575" cap="flat" cmpd="sng" algn="ctr">
                      <a:solidFill>
                        <a:sysClr val="windowText" lastClr="000000"/>
                      </a:solidFill>
                      <a:prstDash val="solid"/>
                      <a:round/>
                      <a:headEnd type="none" w="med" len="med"/>
                      <a:tailEnd type="none" w="med" len="med"/>
                    </a:lnT>
                    <a:lnB w="28575" cap="flat" cmpd="sng" algn="ctr">
                      <a:solidFill>
                        <a:sysClr val="windowText" lastClr="000000"/>
                      </a:solidFill>
                      <a:prstDash val="solid"/>
                      <a:round/>
                      <a:headEnd type="none" w="med" len="med"/>
                      <a:tailEnd type="none" w="med" len="med"/>
                    </a:lnB>
                    <a:lnTlToBr>
                      <a:noFill/>
                    </a:lnTlToBr>
                    <a:lnBlToTr>
                      <a:noFill/>
                    </a:lnBlToTr>
                    <a:solidFill>
                      <a:schemeClr val="bg1">
                        <a:lumMod val="50000"/>
                      </a:schemeClr>
                    </a:solidFill>
                  </a:tcPr>
                </a:tc>
                <a:tc>
                  <a:txBody>
                    <a:bodyPr/>
                    <a:lstStyle>
                      <a:lvl1pPr marL="0" algn="l" defTabSz="914400" rtl="0" eaLnBrk="1" latinLnBrk="0" hangingPunct="1">
                        <a:defRPr sz="1800" kern="1200">
                          <a:solidFill>
                            <a:schemeClr val="tx1"/>
                          </a:solidFill>
                          <a:latin typeface="Trebuchet MS"/>
                        </a:defRPr>
                      </a:lvl1pPr>
                      <a:lvl2pPr marL="457200" algn="l" defTabSz="914400" rtl="0" eaLnBrk="1" latinLnBrk="0" hangingPunct="1">
                        <a:defRPr sz="1800" kern="1200">
                          <a:solidFill>
                            <a:schemeClr val="tx1"/>
                          </a:solidFill>
                          <a:latin typeface="Trebuchet MS"/>
                        </a:defRPr>
                      </a:lvl2pPr>
                      <a:lvl3pPr marL="914400" algn="l" defTabSz="914400" rtl="0" eaLnBrk="1" latinLnBrk="0" hangingPunct="1">
                        <a:defRPr sz="1800" kern="1200">
                          <a:solidFill>
                            <a:schemeClr val="tx1"/>
                          </a:solidFill>
                          <a:latin typeface="Trebuchet MS"/>
                        </a:defRPr>
                      </a:lvl3pPr>
                      <a:lvl4pPr marL="1371600" algn="l" defTabSz="914400" rtl="0" eaLnBrk="1" latinLnBrk="0" hangingPunct="1">
                        <a:defRPr sz="1800" kern="1200">
                          <a:solidFill>
                            <a:schemeClr val="tx1"/>
                          </a:solidFill>
                          <a:latin typeface="Trebuchet MS"/>
                        </a:defRPr>
                      </a:lvl4pPr>
                      <a:lvl5pPr marL="1828800" algn="l" defTabSz="914400" rtl="0" eaLnBrk="1" latinLnBrk="0" hangingPunct="1">
                        <a:defRPr sz="1800" kern="1200">
                          <a:solidFill>
                            <a:schemeClr val="tx1"/>
                          </a:solidFill>
                          <a:latin typeface="Trebuchet MS"/>
                        </a:defRPr>
                      </a:lvl5pPr>
                      <a:lvl6pPr marL="2286000" algn="l" defTabSz="914400" rtl="0" eaLnBrk="1" latinLnBrk="0" hangingPunct="1">
                        <a:defRPr sz="1800" kern="1200">
                          <a:solidFill>
                            <a:schemeClr val="tx1"/>
                          </a:solidFill>
                          <a:latin typeface="Trebuchet MS"/>
                        </a:defRPr>
                      </a:lvl6pPr>
                      <a:lvl7pPr marL="2743200" algn="l" defTabSz="914400" rtl="0" eaLnBrk="1" latinLnBrk="0" hangingPunct="1">
                        <a:defRPr sz="1800" kern="1200">
                          <a:solidFill>
                            <a:schemeClr val="tx1"/>
                          </a:solidFill>
                          <a:latin typeface="Trebuchet MS"/>
                        </a:defRPr>
                      </a:lvl7pPr>
                      <a:lvl8pPr marL="3200400" algn="l" defTabSz="914400" rtl="0" eaLnBrk="1" latinLnBrk="0" hangingPunct="1">
                        <a:defRPr sz="1800" kern="1200">
                          <a:solidFill>
                            <a:schemeClr val="tx1"/>
                          </a:solidFill>
                          <a:latin typeface="Trebuchet MS"/>
                        </a:defRPr>
                      </a:lvl8pPr>
                      <a:lvl9pPr marL="3657600" algn="l" defTabSz="914400" rtl="0" eaLnBrk="1" latinLnBrk="0" hangingPunct="1">
                        <a:defRPr sz="1800" kern="1200">
                          <a:solidFill>
                            <a:schemeClr val="tx1"/>
                          </a:solidFill>
                          <a:latin typeface="Trebuchet MS"/>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dirty="0">
                          <a:ln>
                            <a:noFill/>
                          </a:ln>
                          <a:solidFill>
                            <a:schemeClr val="tx1"/>
                          </a:solidFill>
                          <a:effectLst/>
                          <a:latin typeface="+mj-lt"/>
                          <a:cs typeface="Times New Roman" pitchFamily="18" charset="0"/>
                        </a:rPr>
                        <a:t>16.1</a:t>
                      </a:r>
                      <a:endParaRPr kumimoji="0" lang="tr-TR" sz="1600" b="1" i="0" u="none" strike="noStrike" cap="none" normalizeH="0" baseline="0" dirty="0">
                        <a:ln>
                          <a:noFill/>
                        </a:ln>
                        <a:solidFill>
                          <a:schemeClr val="tx1"/>
                        </a:solidFill>
                        <a:effectLst/>
                        <a:latin typeface="+mj-lt"/>
                      </a:endParaRPr>
                    </a:p>
                  </a:txBody>
                  <a:tcPr marT="45717" marB="45717" anchor="ctr" horzOverflow="overflow">
                    <a:lnL w="28575" cap="flat" cmpd="sng" algn="ctr">
                      <a:solidFill>
                        <a:sysClr val="windowText" lastClr="000000"/>
                      </a:solidFill>
                      <a:prstDash val="solid"/>
                      <a:round/>
                      <a:headEnd type="none" w="med" len="med"/>
                      <a:tailEnd type="none" w="med" len="med"/>
                    </a:lnL>
                    <a:lnR w="28575" cap="flat" cmpd="sng" algn="ctr">
                      <a:solidFill>
                        <a:sysClr val="windowText" lastClr="000000"/>
                      </a:solidFill>
                      <a:prstDash val="solid"/>
                      <a:round/>
                      <a:headEnd type="none" w="med" len="med"/>
                      <a:tailEnd type="none" w="med" len="med"/>
                    </a:lnR>
                    <a:lnT w="28575" cap="flat" cmpd="sng" algn="ctr">
                      <a:solidFill>
                        <a:sysClr val="windowText" lastClr="000000"/>
                      </a:solidFill>
                      <a:prstDash val="solid"/>
                      <a:round/>
                      <a:headEnd type="none" w="med" len="med"/>
                      <a:tailEnd type="none" w="med" len="med"/>
                    </a:lnT>
                    <a:lnB w="28575" cap="flat" cmpd="sng" algn="ctr">
                      <a:solidFill>
                        <a:sysClr val="windowText" lastClr="000000"/>
                      </a:solidFill>
                      <a:prstDash val="solid"/>
                      <a:round/>
                      <a:headEnd type="none" w="med" len="med"/>
                      <a:tailEnd type="none" w="med" len="med"/>
                    </a:lnB>
                    <a:lnTlToBr>
                      <a:noFill/>
                    </a:lnTlToBr>
                    <a:lnBlToTr>
                      <a:noFill/>
                    </a:lnBlToTr>
                    <a:solidFill>
                      <a:schemeClr val="bg1">
                        <a:lumMod val="50000"/>
                      </a:schemeClr>
                    </a:solidFill>
                  </a:tcPr>
                </a:tc>
                <a:extLst>
                  <a:ext uri="{0D108BD9-81ED-4DB2-BD59-A6C34878D82A}">
                    <a16:rowId xmlns:a16="http://schemas.microsoft.com/office/drawing/2014/main" val="10004"/>
                  </a:ext>
                </a:extLst>
              </a:tr>
              <a:tr h="336128">
                <a:tc>
                  <a:txBody>
                    <a:bodyPr/>
                    <a:lstStyle>
                      <a:lvl1pPr marL="0" algn="l" defTabSz="914400" rtl="0" eaLnBrk="1" latinLnBrk="0" hangingPunct="1">
                        <a:defRPr sz="1800" kern="1200">
                          <a:solidFill>
                            <a:schemeClr val="tx1"/>
                          </a:solidFill>
                          <a:latin typeface="Trebuchet MS"/>
                        </a:defRPr>
                      </a:lvl1pPr>
                      <a:lvl2pPr marL="457200" algn="l" defTabSz="914400" rtl="0" eaLnBrk="1" latinLnBrk="0" hangingPunct="1">
                        <a:defRPr sz="1800" kern="1200">
                          <a:solidFill>
                            <a:schemeClr val="tx1"/>
                          </a:solidFill>
                          <a:latin typeface="Trebuchet MS"/>
                        </a:defRPr>
                      </a:lvl2pPr>
                      <a:lvl3pPr marL="914400" algn="l" defTabSz="914400" rtl="0" eaLnBrk="1" latinLnBrk="0" hangingPunct="1">
                        <a:defRPr sz="1800" kern="1200">
                          <a:solidFill>
                            <a:schemeClr val="tx1"/>
                          </a:solidFill>
                          <a:latin typeface="Trebuchet MS"/>
                        </a:defRPr>
                      </a:lvl3pPr>
                      <a:lvl4pPr marL="1371600" algn="l" defTabSz="914400" rtl="0" eaLnBrk="1" latinLnBrk="0" hangingPunct="1">
                        <a:defRPr sz="1800" kern="1200">
                          <a:solidFill>
                            <a:schemeClr val="tx1"/>
                          </a:solidFill>
                          <a:latin typeface="Trebuchet MS"/>
                        </a:defRPr>
                      </a:lvl4pPr>
                      <a:lvl5pPr marL="1828800" algn="l" defTabSz="914400" rtl="0" eaLnBrk="1" latinLnBrk="0" hangingPunct="1">
                        <a:defRPr sz="1800" kern="1200">
                          <a:solidFill>
                            <a:schemeClr val="tx1"/>
                          </a:solidFill>
                          <a:latin typeface="Trebuchet MS"/>
                        </a:defRPr>
                      </a:lvl5pPr>
                      <a:lvl6pPr marL="2286000" algn="l" defTabSz="914400" rtl="0" eaLnBrk="1" latinLnBrk="0" hangingPunct="1">
                        <a:defRPr sz="1800" kern="1200">
                          <a:solidFill>
                            <a:schemeClr val="tx1"/>
                          </a:solidFill>
                          <a:latin typeface="Trebuchet MS"/>
                        </a:defRPr>
                      </a:lvl6pPr>
                      <a:lvl7pPr marL="2743200" algn="l" defTabSz="914400" rtl="0" eaLnBrk="1" latinLnBrk="0" hangingPunct="1">
                        <a:defRPr sz="1800" kern="1200">
                          <a:solidFill>
                            <a:schemeClr val="tx1"/>
                          </a:solidFill>
                          <a:latin typeface="Trebuchet MS"/>
                        </a:defRPr>
                      </a:lvl7pPr>
                      <a:lvl8pPr marL="3200400" algn="l" defTabSz="914400" rtl="0" eaLnBrk="1" latinLnBrk="0" hangingPunct="1">
                        <a:defRPr sz="1800" kern="1200">
                          <a:solidFill>
                            <a:schemeClr val="tx1"/>
                          </a:solidFill>
                          <a:latin typeface="Trebuchet MS"/>
                        </a:defRPr>
                      </a:lvl8pPr>
                      <a:lvl9pPr marL="3657600" algn="l" defTabSz="914400" rtl="0" eaLnBrk="1" latinLnBrk="0" hangingPunct="1">
                        <a:defRPr sz="1800" kern="1200">
                          <a:solidFill>
                            <a:schemeClr val="tx1"/>
                          </a:solidFill>
                          <a:latin typeface="Trebuchet MS"/>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dirty="0">
                          <a:ln>
                            <a:noFill/>
                          </a:ln>
                          <a:solidFill>
                            <a:schemeClr val="tx1"/>
                          </a:solidFill>
                          <a:effectLst/>
                          <a:latin typeface="+mn-lt"/>
                          <a:cs typeface="Times New Roman" pitchFamily="18" charset="0"/>
                        </a:rPr>
                        <a:t>90-109</a:t>
                      </a:r>
                      <a:endParaRPr kumimoji="0" lang="tr-TR" sz="1600" b="0" i="0" u="none" strike="noStrike" cap="none" normalizeH="0" baseline="0" dirty="0">
                        <a:ln>
                          <a:noFill/>
                        </a:ln>
                        <a:solidFill>
                          <a:schemeClr val="tx1"/>
                        </a:solidFill>
                        <a:effectLst/>
                        <a:latin typeface="+mn-lt"/>
                      </a:endParaRPr>
                    </a:p>
                  </a:txBody>
                  <a:tcPr marT="45717" marB="45717" horzOverflow="overflow">
                    <a:lnL w="28575" cap="flat" cmpd="sng" algn="ctr">
                      <a:solidFill>
                        <a:sysClr val="windowText" lastClr="000000"/>
                      </a:solidFill>
                      <a:prstDash val="solid"/>
                      <a:round/>
                      <a:headEnd type="none" w="med" len="med"/>
                      <a:tailEnd type="none" w="med" len="med"/>
                    </a:lnL>
                    <a:lnR w="28575" cap="flat" cmpd="sng" algn="ctr">
                      <a:solidFill>
                        <a:sysClr val="windowText" lastClr="000000"/>
                      </a:solidFill>
                      <a:prstDash val="solid"/>
                      <a:round/>
                      <a:headEnd type="none" w="med" len="med"/>
                      <a:tailEnd type="none" w="med" len="med"/>
                    </a:lnR>
                    <a:lnT w="28575" cap="flat" cmpd="sng" algn="ctr">
                      <a:solidFill>
                        <a:sysClr val="windowText" lastClr="000000"/>
                      </a:solidFill>
                      <a:prstDash val="solid"/>
                      <a:round/>
                      <a:headEnd type="none" w="med" len="med"/>
                      <a:tailEnd type="none" w="med" len="med"/>
                    </a:lnT>
                    <a:lnB w="28575" cap="flat" cmpd="sng" algn="ctr">
                      <a:solidFill>
                        <a:sysClr val="windowText" lastClr="000000"/>
                      </a:solidFill>
                      <a:prstDash val="solid"/>
                      <a:round/>
                      <a:headEnd type="none" w="med" len="med"/>
                      <a:tailEnd type="none" w="med" len="med"/>
                    </a:lnB>
                    <a:lnTlToBr>
                      <a:noFill/>
                    </a:lnTlToBr>
                    <a:lnBlToTr>
                      <a:noFill/>
                    </a:lnBlToTr>
                    <a:solidFill>
                      <a:schemeClr val="bg1">
                        <a:lumMod val="65000"/>
                      </a:schemeClr>
                    </a:solidFill>
                  </a:tcPr>
                </a:tc>
                <a:tc>
                  <a:txBody>
                    <a:bodyPr/>
                    <a:lstStyle>
                      <a:lvl1pPr marL="0" algn="l" defTabSz="914400" rtl="0" eaLnBrk="1" latinLnBrk="0" hangingPunct="1">
                        <a:defRPr sz="1800" kern="1200">
                          <a:solidFill>
                            <a:schemeClr val="tx1"/>
                          </a:solidFill>
                          <a:latin typeface="Trebuchet MS"/>
                        </a:defRPr>
                      </a:lvl1pPr>
                      <a:lvl2pPr marL="457200" algn="l" defTabSz="914400" rtl="0" eaLnBrk="1" latinLnBrk="0" hangingPunct="1">
                        <a:defRPr sz="1800" kern="1200">
                          <a:solidFill>
                            <a:schemeClr val="tx1"/>
                          </a:solidFill>
                          <a:latin typeface="Trebuchet MS"/>
                        </a:defRPr>
                      </a:lvl2pPr>
                      <a:lvl3pPr marL="914400" algn="l" defTabSz="914400" rtl="0" eaLnBrk="1" latinLnBrk="0" hangingPunct="1">
                        <a:defRPr sz="1800" kern="1200">
                          <a:solidFill>
                            <a:schemeClr val="tx1"/>
                          </a:solidFill>
                          <a:latin typeface="Trebuchet MS"/>
                        </a:defRPr>
                      </a:lvl3pPr>
                      <a:lvl4pPr marL="1371600" algn="l" defTabSz="914400" rtl="0" eaLnBrk="1" latinLnBrk="0" hangingPunct="1">
                        <a:defRPr sz="1800" kern="1200">
                          <a:solidFill>
                            <a:schemeClr val="tx1"/>
                          </a:solidFill>
                          <a:latin typeface="Trebuchet MS"/>
                        </a:defRPr>
                      </a:lvl4pPr>
                      <a:lvl5pPr marL="1828800" algn="l" defTabSz="914400" rtl="0" eaLnBrk="1" latinLnBrk="0" hangingPunct="1">
                        <a:defRPr sz="1800" kern="1200">
                          <a:solidFill>
                            <a:schemeClr val="tx1"/>
                          </a:solidFill>
                          <a:latin typeface="Trebuchet MS"/>
                        </a:defRPr>
                      </a:lvl5pPr>
                      <a:lvl6pPr marL="2286000" algn="l" defTabSz="914400" rtl="0" eaLnBrk="1" latinLnBrk="0" hangingPunct="1">
                        <a:defRPr sz="1800" kern="1200">
                          <a:solidFill>
                            <a:schemeClr val="tx1"/>
                          </a:solidFill>
                          <a:latin typeface="Trebuchet MS"/>
                        </a:defRPr>
                      </a:lvl6pPr>
                      <a:lvl7pPr marL="2743200" algn="l" defTabSz="914400" rtl="0" eaLnBrk="1" latinLnBrk="0" hangingPunct="1">
                        <a:defRPr sz="1800" kern="1200">
                          <a:solidFill>
                            <a:schemeClr val="tx1"/>
                          </a:solidFill>
                          <a:latin typeface="Trebuchet MS"/>
                        </a:defRPr>
                      </a:lvl7pPr>
                      <a:lvl8pPr marL="3200400" algn="l" defTabSz="914400" rtl="0" eaLnBrk="1" latinLnBrk="0" hangingPunct="1">
                        <a:defRPr sz="1800" kern="1200">
                          <a:solidFill>
                            <a:schemeClr val="tx1"/>
                          </a:solidFill>
                          <a:latin typeface="Trebuchet MS"/>
                        </a:defRPr>
                      </a:lvl8pPr>
                      <a:lvl9pPr marL="3657600" algn="l" defTabSz="914400" rtl="0" eaLnBrk="1" latinLnBrk="0" hangingPunct="1">
                        <a:defRPr sz="1800" kern="1200">
                          <a:solidFill>
                            <a:schemeClr val="tx1"/>
                          </a:solidFill>
                          <a:latin typeface="Trebuchet MS"/>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dirty="0">
                          <a:ln>
                            <a:noFill/>
                          </a:ln>
                          <a:solidFill>
                            <a:schemeClr val="tx1"/>
                          </a:solidFill>
                          <a:effectLst/>
                          <a:latin typeface="+mj-lt"/>
                          <a:cs typeface="Times New Roman" pitchFamily="18" charset="0"/>
                        </a:rPr>
                        <a:t>Normal zeka</a:t>
                      </a:r>
                      <a:endParaRPr kumimoji="0" lang="tr-TR" sz="1600" b="0" i="0" u="none" strike="noStrike" cap="none" normalizeH="0" baseline="0" dirty="0">
                        <a:ln>
                          <a:noFill/>
                        </a:ln>
                        <a:solidFill>
                          <a:schemeClr val="tx1"/>
                        </a:solidFill>
                        <a:effectLst/>
                        <a:latin typeface="+mj-lt"/>
                      </a:endParaRPr>
                    </a:p>
                  </a:txBody>
                  <a:tcPr marT="45717" marB="45717" horzOverflow="overflow">
                    <a:lnL w="28575" cap="flat" cmpd="sng" algn="ctr">
                      <a:solidFill>
                        <a:sysClr val="windowText" lastClr="000000"/>
                      </a:solidFill>
                      <a:prstDash val="solid"/>
                      <a:round/>
                      <a:headEnd type="none" w="med" len="med"/>
                      <a:tailEnd type="none" w="med" len="med"/>
                    </a:lnL>
                    <a:lnR w="28575" cap="flat" cmpd="sng" algn="ctr">
                      <a:solidFill>
                        <a:sysClr val="windowText" lastClr="000000"/>
                      </a:solidFill>
                      <a:prstDash val="solid"/>
                      <a:round/>
                      <a:headEnd type="none" w="med" len="med"/>
                      <a:tailEnd type="none" w="med" len="med"/>
                    </a:lnR>
                    <a:lnT w="28575" cap="flat" cmpd="sng" algn="ctr">
                      <a:solidFill>
                        <a:sysClr val="windowText" lastClr="000000"/>
                      </a:solidFill>
                      <a:prstDash val="solid"/>
                      <a:round/>
                      <a:headEnd type="none" w="med" len="med"/>
                      <a:tailEnd type="none" w="med" len="med"/>
                    </a:lnT>
                    <a:lnB w="28575" cap="flat" cmpd="sng" algn="ctr">
                      <a:solidFill>
                        <a:sysClr val="windowText" lastClr="000000"/>
                      </a:solidFill>
                      <a:prstDash val="solid"/>
                      <a:round/>
                      <a:headEnd type="none" w="med" len="med"/>
                      <a:tailEnd type="none" w="med" len="med"/>
                    </a:lnB>
                    <a:lnTlToBr>
                      <a:noFill/>
                    </a:lnTlToBr>
                    <a:lnBlToTr>
                      <a:noFill/>
                    </a:lnBlToTr>
                    <a:solidFill>
                      <a:schemeClr val="bg1">
                        <a:lumMod val="65000"/>
                      </a:schemeClr>
                    </a:solidFill>
                  </a:tcPr>
                </a:tc>
                <a:tc>
                  <a:txBody>
                    <a:bodyPr/>
                    <a:lstStyle>
                      <a:lvl1pPr marL="0" algn="l" defTabSz="914400" rtl="0" eaLnBrk="1" latinLnBrk="0" hangingPunct="1">
                        <a:defRPr sz="1800" kern="1200">
                          <a:solidFill>
                            <a:schemeClr val="tx1"/>
                          </a:solidFill>
                          <a:latin typeface="Trebuchet MS"/>
                        </a:defRPr>
                      </a:lvl1pPr>
                      <a:lvl2pPr marL="457200" algn="l" defTabSz="914400" rtl="0" eaLnBrk="1" latinLnBrk="0" hangingPunct="1">
                        <a:defRPr sz="1800" kern="1200">
                          <a:solidFill>
                            <a:schemeClr val="tx1"/>
                          </a:solidFill>
                          <a:latin typeface="Trebuchet MS"/>
                        </a:defRPr>
                      </a:lvl2pPr>
                      <a:lvl3pPr marL="914400" algn="l" defTabSz="914400" rtl="0" eaLnBrk="1" latinLnBrk="0" hangingPunct="1">
                        <a:defRPr sz="1800" kern="1200">
                          <a:solidFill>
                            <a:schemeClr val="tx1"/>
                          </a:solidFill>
                          <a:latin typeface="Trebuchet MS"/>
                        </a:defRPr>
                      </a:lvl3pPr>
                      <a:lvl4pPr marL="1371600" algn="l" defTabSz="914400" rtl="0" eaLnBrk="1" latinLnBrk="0" hangingPunct="1">
                        <a:defRPr sz="1800" kern="1200">
                          <a:solidFill>
                            <a:schemeClr val="tx1"/>
                          </a:solidFill>
                          <a:latin typeface="Trebuchet MS"/>
                        </a:defRPr>
                      </a:lvl4pPr>
                      <a:lvl5pPr marL="1828800" algn="l" defTabSz="914400" rtl="0" eaLnBrk="1" latinLnBrk="0" hangingPunct="1">
                        <a:defRPr sz="1800" kern="1200">
                          <a:solidFill>
                            <a:schemeClr val="tx1"/>
                          </a:solidFill>
                          <a:latin typeface="Trebuchet MS"/>
                        </a:defRPr>
                      </a:lvl5pPr>
                      <a:lvl6pPr marL="2286000" algn="l" defTabSz="914400" rtl="0" eaLnBrk="1" latinLnBrk="0" hangingPunct="1">
                        <a:defRPr sz="1800" kern="1200">
                          <a:solidFill>
                            <a:schemeClr val="tx1"/>
                          </a:solidFill>
                          <a:latin typeface="Trebuchet MS"/>
                        </a:defRPr>
                      </a:lvl6pPr>
                      <a:lvl7pPr marL="2743200" algn="l" defTabSz="914400" rtl="0" eaLnBrk="1" latinLnBrk="0" hangingPunct="1">
                        <a:defRPr sz="1800" kern="1200">
                          <a:solidFill>
                            <a:schemeClr val="tx1"/>
                          </a:solidFill>
                          <a:latin typeface="Trebuchet MS"/>
                        </a:defRPr>
                      </a:lvl7pPr>
                      <a:lvl8pPr marL="3200400" algn="l" defTabSz="914400" rtl="0" eaLnBrk="1" latinLnBrk="0" hangingPunct="1">
                        <a:defRPr sz="1800" kern="1200">
                          <a:solidFill>
                            <a:schemeClr val="tx1"/>
                          </a:solidFill>
                          <a:latin typeface="Trebuchet MS"/>
                        </a:defRPr>
                      </a:lvl8pPr>
                      <a:lvl9pPr marL="3657600" algn="l" defTabSz="914400" rtl="0" eaLnBrk="1" latinLnBrk="0" hangingPunct="1">
                        <a:defRPr sz="1800" kern="1200">
                          <a:solidFill>
                            <a:schemeClr val="tx1"/>
                          </a:solidFill>
                          <a:latin typeface="Trebuchet MS"/>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dirty="0">
                          <a:ln>
                            <a:noFill/>
                          </a:ln>
                          <a:solidFill>
                            <a:schemeClr val="tx1"/>
                          </a:solidFill>
                          <a:effectLst/>
                          <a:latin typeface="+mj-lt"/>
                          <a:cs typeface="Times New Roman" pitchFamily="18" charset="0"/>
                        </a:rPr>
                        <a:t>50.0</a:t>
                      </a:r>
                      <a:endParaRPr kumimoji="0" lang="tr-TR" sz="1600" b="0" i="0" u="none" strike="noStrike" cap="none" normalizeH="0" baseline="0" dirty="0">
                        <a:ln>
                          <a:noFill/>
                        </a:ln>
                        <a:solidFill>
                          <a:schemeClr val="tx1"/>
                        </a:solidFill>
                        <a:effectLst/>
                        <a:latin typeface="+mj-lt"/>
                      </a:endParaRPr>
                    </a:p>
                  </a:txBody>
                  <a:tcPr marT="45717" marB="45717" anchor="ctr" horzOverflow="overflow">
                    <a:lnL w="28575" cap="flat" cmpd="sng" algn="ctr">
                      <a:solidFill>
                        <a:sysClr val="windowText" lastClr="000000"/>
                      </a:solidFill>
                      <a:prstDash val="solid"/>
                      <a:round/>
                      <a:headEnd type="none" w="med" len="med"/>
                      <a:tailEnd type="none" w="med" len="med"/>
                    </a:lnL>
                    <a:lnR w="28575" cap="flat" cmpd="sng" algn="ctr">
                      <a:solidFill>
                        <a:sysClr val="windowText" lastClr="000000"/>
                      </a:solidFill>
                      <a:prstDash val="solid"/>
                      <a:round/>
                      <a:headEnd type="none" w="med" len="med"/>
                      <a:tailEnd type="none" w="med" len="med"/>
                    </a:lnR>
                    <a:lnT w="28575" cap="flat" cmpd="sng" algn="ctr">
                      <a:solidFill>
                        <a:sysClr val="windowText" lastClr="000000"/>
                      </a:solidFill>
                      <a:prstDash val="solid"/>
                      <a:round/>
                      <a:headEnd type="none" w="med" len="med"/>
                      <a:tailEnd type="none" w="med" len="med"/>
                    </a:lnT>
                    <a:lnB w="28575" cap="flat" cmpd="sng" algn="ctr">
                      <a:solidFill>
                        <a:sysClr val="windowText" lastClr="000000"/>
                      </a:solidFill>
                      <a:prstDash val="solid"/>
                      <a:round/>
                      <a:headEnd type="none" w="med" len="med"/>
                      <a:tailEnd type="none" w="med" len="med"/>
                    </a:lnB>
                    <a:lnTlToBr>
                      <a:noFill/>
                    </a:lnTlToBr>
                    <a:lnBlToTr>
                      <a:noFill/>
                    </a:lnBlToTr>
                    <a:solidFill>
                      <a:schemeClr val="bg1">
                        <a:lumMod val="65000"/>
                      </a:schemeClr>
                    </a:solidFill>
                  </a:tcPr>
                </a:tc>
                <a:extLst>
                  <a:ext uri="{0D108BD9-81ED-4DB2-BD59-A6C34878D82A}">
                    <a16:rowId xmlns:a16="http://schemas.microsoft.com/office/drawing/2014/main" val="10005"/>
                  </a:ext>
                </a:extLst>
              </a:tr>
              <a:tr h="336128">
                <a:tc>
                  <a:txBody>
                    <a:bodyPr/>
                    <a:lstStyle>
                      <a:lvl1pPr marL="0" algn="l" defTabSz="914400" rtl="0" eaLnBrk="1" latinLnBrk="0" hangingPunct="1">
                        <a:defRPr sz="1800" kern="1200">
                          <a:solidFill>
                            <a:schemeClr val="tx1"/>
                          </a:solidFill>
                          <a:latin typeface="Trebuchet MS"/>
                        </a:defRPr>
                      </a:lvl1pPr>
                      <a:lvl2pPr marL="457200" algn="l" defTabSz="914400" rtl="0" eaLnBrk="1" latinLnBrk="0" hangingPunct="1">
                        <a:defRPr sz="1800" kern="1200">
                          <a:solidFill>
                            <a:schemeClr val="tx1"/>
                          </a:solidFill>
                          <a:latin typeface="Trebuchet MS"/>
                        </a:defRPr>
                      </a:lvl2pPr>
                      <a:lvl3pPr marL="914400" algn="l" defTabSz="914400" rtl="0" eaLnBrk="1" latinLnBrk="0" hangingPunct="1">
                        <a:defRPr sz="1800" kern="1200">
                          <a:solidFill>
                            <a:schemeClr val="tx1"/>
                          </a:solidFill>
                          <a:latin typeface="Trebuchet MS"/>
                        </a:defRPr>
                      </a:lvl3pPr>
                      <a:lvl4pPr marL="1371600" algn="l" defTabSz="914400" rtl="0" eaLnBrk="1" latinLnBrk="0" hangingPunct="1">
                        <a:defRPr sz="1800" kern="1200">
                          <a:solidFill>
                            <a:schemeClr val="tx1"/>
                          </a:solidFill>
                          <a:latin typeface="Trebuchet MS"/>
                        </a:defRPr>
                      </a:lvl4pPr>
                      <a:lvl5pPr marL="1828800" algn="l" defTabSz="914400" rtl="0" eaLnBrk="1" latinLnBrk="0" hangingPunct="1">
                        <a:defRPr sz="1800" kern="1200">
                          <a:solidFill>
                            <a:schemeClr val="tx1"/>
                          </a:solidFill>
                          <a:latin typeface="Trebuchet MS"/>
                        </a:defRPr>
                      </a:lvl5pPr>
                      <a:lvl6pPr marL="2286000" algn="l" defTabSz="914400" rtl="0" eaLnBrk="1" latinLnBrk="0" hangingPunct="1">
                        <a:defRPr sz="1800" kern="1200">
                          <a:solidFill>
                            <a:schemeClr val="tx1"/>
                          </a:solidFill>
                          <a:latin typeface="Trebuchet MS"/>
                        </a:defRPr>
                      </a:lvl6pPr>
                      <a:lvl7pPr marL="2743200" algn="l" defTabSz="914400" rtl="0" eaLnBrk="1" latinLnBrk="0" hangingPunct="1">
                        <a:defRPr sz="1800" kern="1200">
                          <a:solidFill>
                            <a:schemeClr val="tx1"/>
                          </a:solidFill>
                          <a:latin typeface="Trebuchet MS"/>
                        </a:defRPr>
                      </a:lvl7pPr>
                      <a:lvl8pPr marL="3200400" algn="l" defTabSz="914400" rtl="0" eaLnBrk="1" latinLnBrk="0" hangingPunct="1">
                        <a:defRPr sz="1800" kern="1200">
                          <a:solidFill>
                            <a:schemeClr val="tx1"/>
                          </a:solidFill>
                          <a:latin typeface="Trebuchet MS"/>
                        </a:defRPr>
                      </a:lvl8pPr>
                      <a:lvl9pPr marL="3657600" algn="l" defTabSz="914400" rtl="0" eaLnBrk="1" latinLnBrk="0" hangingPunct="1">
                        <a:defRPr sz="1800" kern="1200">
                          <a:solidFill>
                            <a:schemeClr val="tx1"/>
                          </a:solidFill>
                          <a:latin typeface="Trebuchet MS"/>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dirty="0">
                          <a:ln>
                            <a:noFill/>
                          </a:ln>
                          <a:solidFill>
                            <a:schemeClr val="tx1"/>
                          </a:solidFill>
                          <a:effectLst/>
                          <a:latin typeface="+mn-lt"/>
                          <a:cs typeface="Times New Roman" pitchFamily="18" charset="0"/>
                        </a:rPr>
                        <a:t>80-89</a:t>
                      </a:r>
                      <a:endParaRPr kumimoji="0" lang="tr-TR" sz="1600" b="0" i="0" u="none" strike="noStrike" cap="none" normalizeH="0" baseline="0" dirty="0">
                        <a:ln>
                          <a:noFill/>
                        </a:ln>
                        <a:solidFill>
                          <a:schemeClr val="tx1"/>
                        </a:solidFill>
                        <a:effectLst/>
                        <a:latin typeface="+mn-lt"/>
                      </a:endParaRPr>
                    </a:p>
                  </a:txBody>
                  <a:tcPr marT="45717" marB="45717" horzOverflow="overflow">
                    <a:lnL w="28575" cap="flat" cmpd="sng" algn="ctr">
                      <a:solidFill>
                        <a:sysClr val="windowText" lastClr="000000"/>
                      </a:solidFill>
                      <a:prstDash val="solid"/>
                      <a:round/>
                      <a:headEnd type="none" w="med" len="med"/>
                      <a:tailEnd type="none" w="med" len="med"/>
                    </a:lnL>
                    <a:lnR w="28575" cap="flat" cmpd="sng" algn="ctr">
                      <a:solidFill>
                        <a:sysClr val="windowText" lastClr="000000"/>
                      </a:solidFill>
                      <a:prstDash val="solid"/>
                      <a:round/>
                      <a:headEnd type="none" w="med" len="med"/>
                      <a:tailEnd type="none" w="med" len="med"/>
                    </a:lnR>
                    <a:lnT w="28575" cap="flat" cmpd="sng" algn="ctr">
                      <a:solidFill>
                        <a:sysClr val="windowText" lastClr="000000"/>
                      </a:solidFill>
                      <a:prstDash val="solid"/>
                      <a:round/>
                      <a:headEnd type="none" w="med" len="med"/>
                      <a:tailEnd type="none" w="med" len="med"/>
                    </a:lnT>
                    <a:lnB w="28575" cap="flat" cmpd="sng" algn="ctr">
                      <a:solidFill>
                        <a:sysClr val="windowText" lastClr="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Trebuchet MS"/>
                        </a:defRPr>
                      </a:lvl1pPr>
                      <a:lvl2pPr marL="457200" algn="l" defTabSz="914400" rtl="0" eaLnBrk="1" latinLnBrk="0" hangingPunct="1">
                        <a:defRPr sz="1800" kern="1200">
                          <a:solidFill>
                            <a:schemeClr val="tx1"/>
                          </a:solidFill>
                          <a:latin typeface="Trebuchet MS"/>
                        </a:defRPr>
                      </a:lvl2pPr>
                      <a:lvl3pPr marL="914400" algn="l" defTabSz="914400" rtl="0" eaLnBrk="1" latinLnBrk="0" hangingPunct="1">
                        <a:defRPr sz="1800" kern="1200">
                          <a:solidFill>
                            <a:schemeClr val="tx1"/>
                          </a:solidFill>
                          <a:latin typeface="Trebuchet MS"/>
                        </a:defRPr>
                      </a:lvl3pPr>
                      <a:lvl4pPr marL="1371600" algn="l" defTabSz="914400" rtl="0" eaLnBrk="1" latinLnBrk="0" hangingPunct="1">
                        <a:defRPr sz="1800" kern="1200">
                          <a:solidFill>
                            <a:schemeClr val="tx1"/>
                          </a:solidFill>
                          <a:latin typeface="Trebuchet MS"/>
                        </a:defRPr>
                      </a:lvl4pPr>
                      <a:lvl5pPr marL="1828800" algn="l" defTabSz="914400" rtl="0" eaLnBrk="1" latinLnBrk="0" hangingPunct="1">
                        <a:defRPr sz="1800" kern="1200">
                          <a:solidFill>
                            <a:schemeClr val="tx1"/>
                          </a:solidFill>
                          <a:latin typeface="Trebuchet MS"/>
                        </a:defRPr>
                      </a:lvl5pPr>
                      <a:lvl6pPr marL="2286000" algn="l" defTabSz="914400" rtl="0" eaLnBrk="1" latinLnBrk="0" hangingPunct="1">
                        <a:defRPr sz="1800" kern="1200">
                          <a:solidFill>
                            <a:schemeClr val="tx1"/>
                          </a:solidFill>
                          <a:latin typeface="Trebuchet MS"/>
                        </a:defRPr>
                      </a:lvl6pPr>
                      <a:lvl7pPr marL="2743200" algn="l" defTabSz="914400" rtl="0" eaLnBrk="1" latinLnBrk="0" hangingPunct="1">
                        <a:defRPr sz="1800" kern="1200">
                          <a:solidFill>
                            <a:schemeClr val="tx1"/>
                          </a:solidFill>
                          <a:latin typeface="Trebuchet MS"/>
                        </a:defRPr>
                      </a:lvl7pPr>
                      <a:lvl8pPr marL="3200400" algn="l" defTabSz="914400" rtl="0" eaLnBrk="1" latinLnBrk="0" hangingPunct="1">
                        <a:defRPr sz="1800" kern="1200">
                          <a:solidFill>
                            <a:schemeClr val="tx1"/>
                          </a:solidFill>
                          <a:latin typeface="Trebuchet MS"/>
                        </a:defRPr>
                      </a:lvl8pPr>
                      <a:lvl9pPr marL="3657600" algn="l" defTabSz="914400" rtl="0" eaLnBrk="1" latinLnBrk="0" hangingPunct="1">
                        <a:defRPr sz="1800" kern="1200">
                          <a:solidFill>
                            <a:schemeClr val="tx1"/>
                          </a:solidFill>
                          <a:latin typeface="Trebuchet MS"/>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dirty="0">
                          <a:ln>
                            <a:noFill/>
                          </a:ln>
                          <a:solidFill>
                            <a:schemeClr val="tx1"/>
                          </a:solidFill>
                          <a:effectLst/>
                          <a:latin typeface="+mj-lt"/>
                          <a:cs typeface="Times New Roman" pitchFamily="18" charset="0"/>
                        </a:rPr>
                        <a:t>Donuk normal zeka</a:t>
                      </a:r>
                      <a:endParaRPr kumimoji="0" lang="tr-TR" sz="1600" b="0" i="0" u="none" strike="noStrike" cap="none" normalizeH="0" baseline="0" dirty="0">
                        <a:ln>
                          <a:noFill/>
                        </a:ln>
                        <a:solidFill>
                          <a:schemeClr val="tx1"/>
                        </a:solidFill>
                        <a:effectLst/>
                        <a:latin typeface="+mj-lt"/>
                      </a:endParaRPr>
                    </a:p>
                  </a:txBody>
                  <a:tcPr marT="45717" marB="45717" horzOverflow="overflow">
                    <a:lnL w="28575" cap="flat" cmpd="sng" algn="ctr">
                      <a:solidFill>
                        <a:sysClr val="windowText" lastClr="000000"/>
                      </a:solidFill>
                      <a:prstDash val="solid"/>
                      <a:round/>
                      <a:headEnd type="none" w="med" len="med"/>
                      <a:tailEnd type="none" w="med" len="med"/>
                    </a:lnL>
                    <a:lnR w="28575" cap="flat" cmpd="sng" algn="ctr">
                      <a:solidFill>
                        <a:sysClr val="windowText" lastClr="000000"/>
                      </a:solidFill>
                      <a:prstDash val="solid"/>
                      <a:round/>
                      <a:headEnd type="none" w="med" len="med"/>
                      <a:tailEnd type="none" w="med" len="med"/>
                    </a:lnR>
                    <a:lnT w="28575" cap="flat" cmpd="sng" algn="ctr">
                      <a:solidFill>
                        <a:sysClr val="windowText" lastClr="000000"/>
                      </a:solidFill>
                      <a:prstDash val="solid"/>
                      <a:round/>
                      <a:headEnd type="none" w="med" len="med"/>
                      <a:tailEnd type="none" w="med" len="med"/>
                    </a:lnT>
                    <a:lnB w="28575" cap="flat" cmpd="sng" algn="ctr">
                      <a:solidFill>
                        <a:sysClr val="windowText" lastClr="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Trebuchet MS"/>
                        </a:defRPr>
                      </a:lvl1pPr>
                      <a:lvl2pPr marL="457200" algn="l" defTabSz="914400" rtl="0" eaLnBrk="1" latinLnBrk="0" hangingPunct="1">
                        <a:defRPr sz="1800" kern="1200">
                          <a:solidFill>
                            <a:schemeClr val="tx1"/>
                          </a:solidFill>
                          <a:latin typeface="Trebuchet MS"/>
                        </a:defRPr>
                      </a:lvl2pPr>
                      <a:lvl3pPr marL="914400" algn="l" defTabSz="914400" rtl="0" eaLnBrk="1" latinLnBrk="0" hangingPunct="1">
                        <a:defRPr sz="1800" kern="1200">
                          <a:solidFill>
                            <a:schemeClr val="tx1"/>
                          </a:solidFill>
                          <a:latin typeface="Trebuchet MS"/>
                        </a:defRPr>
                      </a:lvl3pPr>
                      <a:lvl4pPr marL="1371600" algn="l" defTabSz="914400" rtl="0" eaLnBrk="1" latinLnBrk="0" hangingPunct="1">
                        <a:defRPr sz="1800" kern="1200">
                          <a:solidFill>
                            <a:schemeClr val="tx1"/>
                          </a:solidFill>
                          <a:latin typeface="Trebuchet MS"/>
                        </a:defRPr>
                      </a:lvl4pPr>
                      <a:lvl5pPr marL="1828800" algn="l" defTabSz="914400" rtl="0" eaLnBrk="1" latinLnBrk="0" hangingPunct="1">
                        <a:defRPr sz="1800" kern="1200">
                          <a:solidFill>
                            <a:schemeClr val="tx1"/>
                          </a:solidFill>
                          <a:latin typeface="Trebuchet MS"/>
                        </a:defRPr>
                      </a:lvl5pPr>
                      <a:lvl6pPr marL="2286000" algn="l" defTabSz="914400" rtl="0" eaLnBrk="1" latinLnBrk="0" hangingPunct="1">
                        <a:defRPr sz="1800" kern="1200">
                          <a:solidFill>
                            <a:schemeClr val="tx1"/>
                          </a:solidFill>
                          <a:latin typeface="Trebuchet MS"/>
                        </a:defRPr>
                      </a:lvl6pPr>
                      <a:lvl7pPr marL="2743200" algn="l" defTabSz="914400" rtl="0" eaLnBrk="1" latinLnBrk="0" hangingPunct="1">
                        <a:defRPr sz="1800" kern="1200">
                          <a:solidFill>
                            <a:schemeClr val="tx1"/>
                          </a:solidFill>
                          <a:latin typeface="Trebuchet MS"/>
                        </a:defRPr>
                      </a:lvl7pPr>
                      <a:lvl8pPr marL="3200400" algn="l" defTabSz="914400" rtl="0" eaLnBrk="1" latinLnBrk="0" hangingPunct="1">
                        <a:defRPr sz="1800" kern="1200">
                          <a:solidFill>
                            <a:schemeClr val="tx1"/>
                          </a:solidFill>
                          <a:latin typeface="Trebuchet MS"/>
                        </a:defRPr>
                      </a:lvl8pPr>
                      <a:lvl9pPr marL="3657600" algn="l" defTabSz="914400" rtl="0" eaLnBrk="1" latinLnBrk="0" hangingPunct="1">
                        <a:defRPr sz="1800" kern="1200">
                          <a:solidFill>
                            <a:schemeClr val="tx1"/>
                          </a:solidFill>
                          <a:latin typeface="Trebuchet MS"/>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dirty="0">
                          <a:ln>
                            <a:noFill/>
                          </a:ln>
                          <a:solidFill>
                            <a:schemeClr val="tx1"/>
                          </a:solidFill>
                          <a:effectLst/>
                          <a:latin typeface="+mj-lt"/>
                          <a:cs typeface="Times New Roman" pitchFamily="18" charset="0"/>
                        </a:rPr>
                        <a:t>16.1</a:t>
                      </a:r>
                      <a:endParaRPr kumimoji="0" lang="tr-TR" sz="1600" b="0" i="0" u="none" strike="noStrike" cap="none" normalizeH="0" baseline="0" dirty="0">
                        <a:ln>
                          <a:noFill/>
                        </a:ln>
                        <a:solidFill>
                          <a:schemeClr val="tx1"/>
                        </a:solidFill>
                        <a:effectLst/>
                        <a:latin typeface="+mj-lt"/>
                      </a:endParaRPr>
                    </a:p>
                  </a:txBody>
                  <a:tcPr marT="45717" marB="45717" anchor="ctr" horzOverflow="overflow">
                    <a:lnL w="28575" cap="flat" cmpd="sng" algn="ctr">
                      <a:solidFill>
                        <a:sysClr val="windowText" lastClr="000000"/>
                      </a:solidFill>
                      <a:prstDash val="solid"/>
                      <a:round/>
                      <a:headEnd type="none" w="med" len="med"/>
                      <a:tailEnd type="none" w="med" len="med"/>
                    </a:lnL>
                    <a:lnR w="28575" cap="flat" cmpd="sng" algn="ctr">
                      <a:solidFill>
                        <a:sysClr val="windowText" lastClr="000000"/>
                      </a:solidFill>
                      <a:prstDash val="solid"/>
                      <a:round/>
                      <a:headEnd type="none" w="med" len="med"/>
                      <a:tailEnd type="none" w="med" len="med"/>
                    </a:lnR>
                    <a:lnT w="28575" cap="flat" cmpd="sng" algn="ctr">
                      <a:solidFill>
                        <a:sysClr val="windowText" lastClr="000000"/>
                      </a:solidFill>
                      <a:prstDash val="solid"/>
                      <a:round/>
                      <a:headEnd type="none" w="med" len="med"/>
                      <a:tailEnd type="none" w="med" len="med"/>
                    </a:lnT>
                    <a:lnB w="28575" cap="flat" cmpd="sng" algn="ctr">
                      <a:solidFill>
                        <a:sysClr val="windowText" lastClr="0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6"/>
                  </a:ext>
                </a:extLst>
              </a:tr>
              <a:tr h="336128">
                <a:tc>
                  <a:txBody>
                    <a:bodyPr/>
                    <a:lstStyle>
                      <a:lvl1pPr marL="0" algn="l" defTabSz="914400" rtl="0" eaLnBrk="1" latinLnBrk="0" hangingPunct="1">
                        <a:defRPr sz="1800" kern="1200">
                          <a:solidFill>
                            <a:schemeClr val="tx1"/>
                          </a:solidFill>
                          <a:latin typeface="Trebuchet MS"/>
                        </a:defRPr>
                      </a:lvl1pPr>
                      <a:lvl2pPr marL="457200" algn="l" defTabSz="914400" rtl="0" eaLnBrk="1" latinLnBrk="0" hangingPunct="1">
                        <a:defRPr sz="1800" kern="1200">
                          <a:solidFill>
                            <a:schemeClr val="tx1"/>
                          </a:solidFill>
                          <a:latin typeface="Trebuchet MS"/>
                        </a:defRPr>
                      </a:lvl2pPr>
                      <a:lvl3pPr marL="914400" algn="l" defTabSz="914400" rtl="0" eaLnBrk="1" latinLnBrk="0" hangingPunct="1">
                        <a:defRPr sz="1800" kern="1200">
                          <a:solidFill>
                            <a:schemeClr val="tx1"/>
                          </a:solidFill>
                          <a:latin typeface="Trebuchet MS"/>
                        </a:defRPr>
                      </a:lvl3pPr>
                      <a:lvl4pPr marL="1371600" algn="l" defTabSz="914400" rtl="0" eaLnBrk="1" latinLnBrk="0" hangingPunct="1">
                        <a:defRPr sz="1800" kern="1200">
                          <a:solidFill>
                            <a:schemeClr val="tx1"/>
                          </a:solidFill>
                          <a:latin typeface="Trebuchet MS"/>
                        </a:defRPr>
                      </a:lvl4pPr>
                      <a:lvl5pPr marL="1828800" algn="l" defTabSz="914400" rtl="0" eaLnBrk="1" latinLnBrk="0" hangingPunct="1">
                        <a:defRPr sz="1800" kern="1200">
                          <a:solidFill>
                            <a:schemeClr val="tx1"/>
                          </a:solidFill>
                          <a:latin typeface="Trebuchet MS"/>
                        </a:defRPr>
                      </a:lvl5pPr>
                      <a:lvl6pPr marL="2286000" algn="l" defTabSz="914400" rtl="0" eaLnBrk="1" latinLnBrk="0" hangingPunct="1">
                        <a:defRPr sz="1800" kern="1200">
                          <a:solidFill>
                            <a:schemeClr val="tx1"/>
                          </a:solidFill>
                          <a:latin typeface="Trebuchet MS"/>
                        </a:defRPr>
                      </a:lvl6pPr>
                      <a:lvl7pPr marL="2743200" algn="l" defTabSz="914400" rtl="0" eaLnBrk="1" latinLnBrk="0" hangingPunct="1">
                        <a:defRPr sz="1800" kern="1200">
                          <a:solidFill>
                            <a:schemeClr val="tx1"/>
                          </a:solidFill>
                          <a:latin typeface="Trebuchet MS"/>
                        </a:defRPr>
                      </a:lvl7pPr>
                      <a:lvl8pPr marL="3200400" algn="l" defTabSz="914400" rtl="0" eaLnBrk="1" latinLnBrk="0" hangingPunct="1">
                        <a:defRPr sz="1800" kern="1200">
                          <a:solidFill>
                            <a:schemeClr val="tx1"/>
                          </a:solidFill>
                          <a:latin typeface="Trebuchet MS"/>
                        </a:defRPr>
                      </a:lvl8pPr>
                      <a:lvl9pPr marL="3657600" algn="l" defTabSz="914400" rtl="0" eaLnBrk="1" latinLnBrk="0" hangingPunct="1">
                        <a:defRPr sz="1800" kern="1200">
                          <a:solidFill>
                            <a:schemeClr val="tx1"/>
                          </a:solidFill>
                          <a:latin typeface="Trebuchet MS"/>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dirty="0">
                          <a:ln>
                            <a:noFill/>
                          </a:ln>
                          <a:solidFill>
                            <a:schemeClr val="tx1"/>
                          </a:solidFill>
                          <a:effectLst/>
                          <a:latin typeface="+mn-lt"/>
                          <a:cs typeface="Times New Roman" pitchFamily="18" charset="0"/>
                        </a:rPr>
                        <a:t>70-79</a:t>
                      </a:r>
                      <a:endParaRPr kumimoji="0" lang="tr-TR" sz="1600" b="0" i="0" u="none" strike="noStrike" cap="none" normalizeH="0" baseline="0" dirty="0">
                        <a:ln>
                          <a:noFill/>
                        </a:ln>
                        <a:solidFill>
                          <a:schemeClr val="tx1"/>
                        </a:solidFill>
                        <a:effectLst/>
                        <a:latin typeface="+mn-lt"/>
                      </a:endParaRPr>
                    </a:p>
                  </a:txBody>
                  <a:tcPr marT="45717" marB="45717" horzOverflow="overflow">
                    <a:lnL w="28575" cap="flat" cmpd="sng" algn="ctr">
                      <a:solidFill>
                        <a:sysClr val="windowText" lastClr="000000"/>
                      </a:solidFill>
                      <a:prstDash val="solid"/>
                      <a:round/>
                      <a:headEnd type="none" w="med" len="med"/>
                      <a:tailEnd type="none" w="med" len="med"/>
                    </a:lnL>
                    <a:lnR w="28575" cap="flat" cmpd="sng" algn="ctr">
                      <a:solidFill>
                        <a:sysClr val="windowText" lastClr="000000"/>
                      </a:solidFill>
                      <a:prstDash val="solid"/>
                      <a:round/>
                      <a:headEnd type="none" w="med" len="med"/>
                      <a:tailEnd type="none" w="med" len="med"/>
                    </a:lnR>
                    <a:lnT w="28575" cap="flat" cmpd="sng" algn="ctr">
                      <a:solidFill>
                        <a:sysClr val="windowText" lastClr="000000"/>
                      </a:solidFill>
                      <a:prstDash val="solid"/>
                      <a:round/>
                      <a:headEnd type="none" w="med" len="med"/>
                      <a:tailEnd type="none" w="med" len="med"/>
                    </a:lnT>
                    <a:lnB w="28575" cap="flat" cmpd="sng" algn="ctr">
                      <a:solidFill>
                        <a:sysClr val="windowText" lastClr="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Trebuchet MS"/>
                        </a:defRPr>
                      </a:lvl1pPr>
                      <a:lvl2pPr marL="457200" algn="l" defTabSz="914400" rtl="0" eaLnBrk="1" latinLnBrk="0" hangingPunct="1">
                        <a:defRPr sz="1800" kern="1200">
                          <a:solidFill>
                            <a:schemeClr val="tx1"/>
                          </a:solidFill>
                          <a:latin typeface="Trebuchet MS"/>
                        </a:defRPr>
                      </a:lvl2pPr>
                      <a:lvl3pPr marL="914400" algn="l" defTabSz="914400" rtl="0" eaLnBrk="1" latinLnBrk="0" hangingPunct="1">
                        <a:defRPr sz="1800" kern="1200">
                          <a:solidFill>
                            <a:schemeClr val="tx1"/>
                          </a:solidFill>
                          <a:latin typeface="Trebuchet MS"/>
                        </a:defRPr>
                      </a:lvl3pPr>
                      <a:lvl4pPr marL="1371600" algn="l" defTabSz="914400" rtl="0" eaLnBrk="1" latinLnBrk="0" hangingPunct="1">
                        <a:defRPr sz="1800" kern="1200">
                          <a:solidFill>
                            <a:schemeClr val="tx1"/>
                          </a:solidFill>
                          <a:latin typeface="Trebuchet MS"/>
                        </a:defRPr>
                      </a:lvl4pPr>
                      <a:lvl5pPr marL="1828800" algn="l" defTabSz="914400" rtl="0" eaLnBrk="1" latinLnBrk="0" hangingPunct="1">
                        <a:defRPr sz="1800" kern="1200">
                          <a:solidFill>
                            <a:schemeClr val="tx1"/>
                          </a:solidFill>
                          <a:latin typeface="Trebuchet MS"/>
                        </a:defRPr>
                      </a:lvl5pPr>
                      <a:lvl6pPr marL="2286000" algn="l" defTabSz="914400" rtl="0" eaLnBrk="1" latinLnBrk="0" hangingPunct="1">
                        <a:defRPr sz="1800" kern="1200">
                          <a:solidFill>
                            <a:schemeClr val="tx1"/>
                          </a:solidFill>
                          <a:latin typeface="Trebuchet MS"/>
                        </a:defRPr>
                      </a:lvl6pPr>
                      <a:lvl7pPr marL="2743200" algn="l" defTabSz="914400" rtl="0" eaLnBrk="1" latinLnBrk="0" hangingPunct="1">
                        <a:defRPr sz="1800" kern="1200">
                          <a:solidFill>
                            <a:schemeClr val="tx1"/>
                          </a:solidFill>
                          <a:latin typeface="Trebuchet MS"/>
                        </a:defRPr>
                      </a:lvl7pPr>
                      <a:lvl8pPr marL="3200400" algn="l" defTabSz="914400" rtl="0" eaLnBrk="1" latinLnBrk="0" hangingPunct="1">
                        <a:defRPr sz="1800" kern="1200">
                          <a:solidFill>
                            <a:schemeClr val="tx1"/>
                          </a:solidFill>
                          <a:latin typeface="Trebuchet MS"/>
                        </a:defRPr>
                      </a:lvl8pPr>
                      <a:lvl9pPr marL="3657600" algn="l" defTabSz="914400" rtl="0" eaLnBrk="1" latinLnBrk="0" hangingPunct="1">
                        <a:defRPr sz="1800" kern="1200">
                          <a:solidFill>
                            <a:schemeClr val="tx1"/>
                          </a:solidFill>
                          <a:latin typeface="Trebuchet MS"/>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dirty="0">
                          <a:ln>
                            <a:noFill/>
                          </a:ln>
                          <a:solidFill>
                            <a:schemeClr val="tx1"/>
                          </a:solidFill>
                          <a:effectLst/>
                          <a:latin typeface="+mj-lt"/>
                          <a:cs typeface="Times New Roman" pitchFamily="18" charset="0"/>
                        </a:rPr>
                        <a:t>Sınır zeka</a:t>
                      </a:r>
                      <a:endParaRPr kumimoji="0" lang="tr-TR" sz="1600" b="0" i="0" u="none" strike="noStrike" cap="none" normalizeH="0" baseline="0" dirty="0">
                        <a:ln>
                          <a:noFill/>
                        </a:ln>
                        <a:solidFill>
                          <a:schemeClr val="tx1"/>
                        </a:solidFill>
                        <a:effectLst/>
                        <a:latin typeface="+mj-lt"/>
                      </a:endParaRPr>
                    </a:p>
                  </a:txBody>
                  <a:tcPr marT="45717" marB="45717" horzOverflow="overflow">
                    <a:lnL w="28575" cap="flat" cmpd="sng" algn="ctr">
                      <a:solidFill>
                        <a:sysClr val="windowText" lastClr="000000"/>
                      </a:solidFill>
                      <a:prstDash val="solid"/>
                      <a:round/>
                      <a:headEnd type="none" w="med" len="med"/>
                      <a:tailEnd type="none" w="med" len="med"/>
                    </a:lnL>
                    <a:lnR w="28575" cap="flat" cmpd="sng" algn="ctr">
                      <a:solidFill>
                        <a:sysClr val="windowText" lastClr="000000"/>
                      </a:solidFill>
                      <a:prstDash val="solid"/>
                      <a:round/>
                      <a:headEnd type="none" w="med" len="med"/>
                      <a:tailEnd type="none" w="med" len="med"/>
                    </a:lnR>
                    <a:lnT w="28575" cap="flat" cmpd="sng" algn="ctr">
                      <a:solidFill>
                        <a:sysClr val="windowText" lastClr="000000"/>
                      </a:solidFill>
                      <a:prstDash val="solid"/>
                      <a:round/>
                      <a:headEnd type="none" w="med" len="med"/>
                      <a:tailEnd type="none" w="med" len="med"/>
                    </a:lnT>
                    <a:lnB w="28575" cap="flat" cmpd="sng" algn="ctr">
                      <a:solidFill>
                        <a:sysClr val="windowText" lastClr="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Trebuchet MS"/>
                        </a:defRPr>
                      </a:lvl1pPr>
                      <a:lvl2pPr marL="457200" algn="l" defTabSz="914400" rtl="0" eaLnBrk="1" latinLnBrk="0" hangingPunct="1">
                        <a:defRPr sz="1800" kern="1200">
                          <a:solidFill>
                            <a:schemeClr val="tx1"/>
                          </a:solidFill>
                          <a:latin typeface="Trebuchet MS"/>
                        </a:defRPr>
                      </a:lvl2pPr>
                      <a:lvl3pPr marL="914400" algn="l" defTabSz="914400" rtl="0" eaLnBrk="1" latinLnBrk="0" hangingPunct="1">
                        <a:defRPr sz="1800" kern="1200">
                          <a:solidFill>
                            <a:schemeClr val="tx1"/>
                          </a:solidFill>
                          <a:latin typeface="Trebuchet MS"/>
                        </a:defRPr>
                      </a:lvl3pPr>
                      <a:lvl4pPr marL="1371600" algn="l" defTabSz="914400" rtl="0" eaLnBrk="1" latinLnBrk="0" hangingPunct="1">
                        <a:defRPr sz="1800" kern="1200">
                          <a:solidFill>
                            <a:schemeClr val="tx1"/>
                          </a:solidFill>
                          <a:latin typeface="Trebuchet MS"/>
                        </a:defRPr>
                      </a:lvl4pPr>
                      <a:lvl5pPr marL="1828800" algn="l" defTabSz="914400" rtl="0" eaLnBrk="1" latinLnBrk="0" hangingPunct="1">
                        <a:defRPr sz="1800" kern="1200">
                          <a:solidFill>
                            <a:schemeClr val="tx1"/>
                          </a:solidFill>
                          <a:latin typeface="Trebuchet MS"/>
                        </a:defRPr>
                      </a:lvl5pPr>
                      <a:lvl6pPr marL="2286000" algn="l" defTabSz="914400" rtl="0" eaLnBrk="1" latinLnBrk="0" hangingPunct="1">
                        <a:defRPr sz="1800" kern="1200">
                          <a:solidFill>
                            <a:schemeClr val="tx1"/>
                          </a:solidFill>
                          <a:latin typeface="Trebuchet MS"/>
                        </a:defRPr>
                      </a:lvl6pPr>
                      <a:lvl7pPr marL="2743200" algn="l" defTabSz="914400" rtl="0" eaLnBrk="1" latinLnBrk="0" hangingPunct="1">
                        <a:defRPr sz="1800" kern="1200">
                          <a:solidFill>
                            <a:schemeClr val="tx1"/>
                          </a:solidFill>
                          <a:latin typeface="Trebuchet MS"/>
                        </a:defRPr>
                      </a:lvl7pPr>
                      <a:lvl8pPr marL="3200400" algn="l" defTabSz="914400" rtl="0" eaLnBrk="1" latinLnBrk="0" hangingPunct="1">
                        <a:defRPr sz="1800" kern="1200">
                          <a:solidFill>
                            <a:schemeClr val="tx1"/>
                          </a:solidFill>
                          <a:latin typeface="Trebuchet MS"/>
                        </a:defRPr>
                      </a:lvl8pPr>
                      <a:lvl9pPr marL="3657600" algn="l" defTabSz="914400" rtl="0" eaLnBrk="1" latinLnBrk="0" hangingPunct="1">
                        <a:defRPr sz="1800" kern="1200">
                          <a:solidFill>
                            <a:schemeClr val="tx1"/>
                          </a:solidFill>
                          <a:latin typeface="Trebuchet MS"/>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dirty="0">
                          <a:ln>
                            <a:noFill/>
                          </a:ln>
                          <a:solidFill>
                            <a:schemeClr val="tx1"/>
                          </a:solidFill>
                          <a:effectLst/>
                          <a:latin typeface="+mj-lt"/>
                          <a:cs typeface="Times New Roman" pitchFamily="18" charset="0"/>
                        </a:rPr>
                        <a:t>6.7</a:t>
                      </a:r>
                      <a:endParaRPr kumimoji="0" lang="tr-TR" sz="1600" b="0" i="0" u="none" strike="noStrike" cap="none" normalizeH="0" baseline="0" dirty="0">
                        <a:ln>
                          <a:noFill/>
                        </a:ln>
                        <a:solidFill>
                          <a:schemeClr val="tx1"/>
                        </a:solidFill>
                        <a:effectLst/>
                        <a:latin typeface="+mj-lt"/>
                      </a:endParaRPr>
                    </a:p>
                  </a:txBody>
                  <a:tcPr marT="45717" marB="45717" anchor="ctr" horzOverflow="overflow">
                    <a:lnL w="28575" cap="flat" cmpd="sng" algn="ctr">
                      <a:solidFill>
                        <a:sysClr val="windowText" lastClr="000000"/>
                      </a:solidFill>
                      <a:prstDash val="solid"/>
                      <a:round/>
                      <a:headEnd type="none" w="med" len="med"/>
                      <a:tailEnd type="none" w="med" len="med"/>
                    </a:lnL>
                    <a:lnR w="28575" cap="flat" cmpd="sng" algn="ctr">
                      <a:solidFill>
                        <a:sysClr val="windowText" lastClr="000000"/>
                      </a:solidFill>
                      <a:prstDash val="solid"/>
                      <a:round/>
                      <a:headEnd type="none" w="med" len="med"/>
                      <a:tailEnd type="none" w="med" len="med"/>
                    </a:lnR>
                    <a:lnT w="28575" cap="flat" cmpd="sng" algn="ctr">
                      <a:solidFill>
                        <a:sysClr val="windowText" lastClr="000000"/>
                      </a:solidFill>
                      <a:prstDash val="solid"/>
                      <a:round/>
                      <a:headEnd type="none" w="med" len="med"/>
                      <a:tailEnd type="none" w="med" len="med"/>
                    </a:lnT>
                    <a:lnB w="28575" cap="flat" cmpd="sng" algn="ctr">
                      <a:solidFill>
                        <a:sysClr val="windowText" lastClr="0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7"/>
                  </a:ext>
                </a:extLst>
              </a:tr>
              <a:tr h="431961">
                <a:tc>
                  <a:txBody>
                    <a:bodyPr/>
                    <a:lstStyle>
                      <a:lvl1pPr marL="0" algn="l" defTabSz="914400" rtl="0" eaLnBrk="1" latinLnBrk="0" hangingPunct="1">
                        <a:defRPr sz="1800" kern="1200">
                          <a:solidFill>
                            <a:schemeClr val="tx1"/>
                          </a:solidFill>
                          <a:latin typeface="Trebuchet MS"/>
                        </a:defRPr>
                      </a:lvl1pPr>
                      <a:lvl2pPr marL="457200" algn="l" defTabSz="914400" rtl="0" eaLnBrk="1" latinLnBrk="0" hangingPunct="1">
                        <a:defRPr sz="1800" kern="1200">
                          <a:solidFill>
                            <a:schemeClr val="tx1"/>
                          </a:solidFill>
                          <a:latin typeface="Trebuchet MS"/>
                        </a:defRPr>
                      </a:lvl2pPr>
                      <a:lvl3pPr marL="914400" algn="l" defTabSz="914400" rtl="0" eaLnBrk="1" latinLnBrk="0" hangingPunct="1">
                        <a:defRPr sz="1800" kern="1200">
                          <a:solidFill>
                            <a:schemeClr val="tx1"/>
                          </a:solidFill>
                          <a:latin typeface="Trebuchet MS"/>
                        </a:defRPr>
                      </a:lvl3pPr>
                      <a:lvl4pPr marL="1371600" algn="l" defTabSz="914400" rtl="0" eaLnBrk="1" latinLnBrk="0" hangingPunct="1">
                        <a:defRPr sz="1800" kern="1200">
                          <a:solidFill>
                            <a:schemeClr val="tx1"/>
                          </a:solidFill>
                          <a:latin typeface="Trebuchet MS"/>
                        </a:defRPr>
                      </a:lvl4pPr>
                      <a:lvl5pPr marL="1828800" algn="l" defTabSz="914400" rtl="0" eaLnBrk="1" latinLnBrk="0" hangingPunct="1">
                        <a:defRPr sz="1800" kern="1200">
                          <a:solidFill>
                            <a:schemeClr val="tx1"/>
                          </a:solidFill>
                          <a:latin typeface="Trebuchet MS"/>
                        </a:defRPr>
                      </a:lvl5pPr>
                      <a:lvl6pPr marL="2286000" algn="l" defTabSz="914400" rtl="0" eaLnBrk="1" latinLnBrk="0" hangingPunct="1">
                        <a:defRPr sz="1800" kern="1200">
                          <a:solidFill>
                            <a:schemeClr val="tx1"/>
                          </a:solidFill>
                          <a:latin typeface="Trebuchet MS"/>
                        </a:defRPr>
                      </a:lvl6pPr>
                      <a:lvl7pPr marL="2743200" algn="l" defTabSz="914400" rtl="0" eaLnBrk="1" latinLnBrk="0" hangingPunct="1">
                        <a:defRPr sz="1800" kern="1200">
                          <a:solidFill>
                            <a:schemeClr val="tx1"/>
                          </a:solidFill>
                          <a:latin typeface="Trebuchet MS"/>
                        </a:defRPr>
                      </a:lvl7pPr>
                      <a:lvl8pPr marL="3200400" algn="l" defTabSz="914400" rtl="0" eaLnBrk="1" latinLnBrk="0" hangingPunct="1">
                        <a:defRPr sz="1800" kern="1200">
                          <a:solidFill>
                            <a:schemeClr val="tx1"/>
                          </a:solidFill>
                          <a:latin typeface="Trebuchet MS"/>
                        </a:defRPr>
                      </a:lvl8pPr>
                      <a:lvl9pPr marL="3657600" algn="l" defTabSz="914400" rtl="0" eaLnBrk="1" latinLnBrk="0" hangingPunct="1">
                        <a:defRPr sz="1800" kern="1200">
                          <a:solidFill>
                            <a:schemeClr val="tx1"/>
                          </a:solidFill>
                          <a:latin typeface="Trebuchet MS"/>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dirty="0">
                          <a:ln>
                            <a:noFill/>
                          </a:ln>
                          <a:solidFill>
                            <a:schemeClr val="tx1"/>
                          </a:solidFill>
                          <a:effectLst/>
                          <a:latin typeface="+mn-lt"/>
                          <a:cs typeface="Times New Roman" pitchFamily="18" charset="0"/>
                        </a:rPr>
                        <a:t>50-69</a:t>
                      </a:r>
                      <a:endParaRPr kumimoji="0" lang="tr-TR" sz="1600" b="1" i="0" u="none" strike="noStrike" cap="none" normalizeH="0" baseline="0" dirty="0">
                        <a:ln>
                          <a:noFill/>
                        </a:ln>
                        <a:solidFill>
                          <a:schemeClr val="tx1"/>
                        </a:solidFill>
                        <a:effectLst/>
                        <a:latin typeface="+mn-lt"/>
                      </a:endParaRPr>
                    </a:p>
                  </a:txBody>
                  <a:tcPr marT="45717" marB="45717" horzOverflow="overflow">
                    <a:lnL w="28575" cap="flat" cmpd="sng" algn="ctr">
                      <a:solidFill>
                        <a:sysClr val="windowText" lastClr="000000"/>
                      </a:solidFill>
                      <a:prstDash val="solid"/>
                      <a:round/>
                      <a:headEnd type="none" w="med" len="med"/>
                      <a:tailEnd type="none" w="med" len="med"/>
                    </a:lnL>
                    <a:lnR w="28575" cap="flat" cmpd="sng" algn="ctr">
                      <a:solidFill>
                        <a:sysClr val="windowText" lastClr="000000"/>
                      </a:solidFill>
                      <a:prstDash val="solid"/>
                      <a:round/>
                      <a:headEnd type="none" w="med" len="med"/>
                      <a:tailEnd type="none" w="med" len="med"/>
                    </a:lnR>
                    <a:lnT w="28575" cap="flat" cmpd="sng" algn="ctr">
                      <a:solidFill>
                        <a:sysClr val="windowText" lastClr="000000"/>
                      </a:solidFill>
                      <a:prstDash val="solid"/>
                      <a:round/>
                      <a:headEnd type="none" w="med" len="med"/>
                      <a:tailEnd type="none" w="med" len="med"/>
                    </a:lnT>
                    <a:lnB w="28575" cap="flat" cmpd="sng" algn="ctr">
                      <a:solidFill>
                        <a:sysClr val="windowText" lastClr="000000"/>
                      </a:solidFill>
                      <a:prstDash val="solid"/>
                      <a:round/>
                      <a:headEnd type="none" w="med" len="med"/>
                      <a:tailEnd type="none" w="med" len="med"/>
                    </a:lnB>
                    <a:lnTlToBr>
                      <a:noFill/>
                    </a:lnTlToBr>
                    <a:lnBlToTr>
                      <a:noFill/>
                    </a:lnBlToTr>
                    <a:solidFill>
                      <a:srgbClr val="FF825B"/>
                    </a:solidFill>
                  </a:tcPr>
                </a:tc>
                <a:tc>
                  <a:txBody>
                    <a:bodyPr/>
                    <a:lstStyle>
                      <a:lvl1pPr marL="0" algn="l" defTabSz="914400" rtl="0" eaLnBrk="1" latinLnBrk="0" hangingPunct="1">
                        <a:defRPr sz="1800" kern="1200">
                          <a:solidFill>
                            <a:schemeClr val="tx1"/>
                          </a:solidFill>
                          <a:latin typeface="Trebuchet MS"/>
                        </a:defRPr>
                      </a:lvl1pPr>
                      <a:lvl2pPr marL="457200" algn="l" defTabSz="914400" rtl="0" eaLnBrk="1" latinLnBrk="0" hangingPunct="1">
                        <a:defRPr sz="1800" kern="1200">
                          <a:solidFill>
                            <a:schemeClr val="tx1"/>
                          </a:solidFill>
                          <a:latin typeface="Trebuchet MS"/>
                        </a:defRPr>
                      </a:lvl2pPr>
                      <a:lvl3pPr marL="914400" algn="l" defTabSz="914400" rtl="0" eaLnBrk="1" latinLnBrk="0" hangingPunct="1">
                        <a:defRPr sz="1800" kern="1200">
                          <a:solidFill>
                            <a:schemeClr val="tx1"/>
                          </a:solidFill>
                          <a:latin typeface="Trebuchet MS"/>
                        </a:defRPr>
                      </a:lvl3pPr>
                      <a:lvl4pPr marL="1371600" algn="l" defTabSz="914400" rtl="0" eaLnBrk="1" latinLnBrk="0" hangingPunct="1">
                        <a:defRPr sz="1800" kern="1200">
                          <a:solidFill>
                            <a:schemeClr val="tx1"/>
                          </a:solidFill>
                          <a:latin typeface="Trebuchet MS"/>
                        </a:defRPr>
                      </a:lvl4pPr>
                      <a:lvl5pPr marL="1828800" algn="l" defTabSz="914400" rtl="0" eaLnBrk="1" latinLnBrk="0" hangingPunct="1">
                        <a:defRPr sz="1800" kern="1200">
                          <a:solidFill>
                            <a:schemeClr val="tx1"/>
                          </a:solidFill>
                          <a:latin typeface="Trebuchet MS"/>
                        </a:defRPr>
                      </a:lvl5pPr>
                      <a:lvl6pPr marL="2286000" algn="l" defTabSz="914400" rtl="0" eaLnBrk="1" latinLnBrk="0" hangingPunct="1">
                        <a:defRPr sz="1800" kern="1200">
                          <a:solidFill>
                            <a:schemeClr val="tx1"/>
                          </a:solidFill>
                          <a:latin typeface="Trebuchet MS"/>
                        </a:defRPr>
                      </a:lvl6pPr>
                      <a:lvl7pPr marL="2743200" algn="l" defTabSz="914400" rtl="0" eaLnBrk="1" latinLnBrk="0" hangingPunct="1">
                        <a:defRPr sz="1800" kern="1200">
                          <a:solidFill>
                            <a:schemeClr val="tx1"/>
                          </a:solidFill>
                          <a:latin typeface="Trebuchet MS"/>
                        </a:defRPr>
                      </a:lvl7pPr>
                      <a:lvl8pPr marL="3200400" algn="l" defTabSz="914400" rtl="0" eaLnBrk="1" latinLnBrk="0" hangingPunct="1">
                        <a:defRPr sz="1800" kern="1200">
                          <a:solidFill>
                            <a:schemeClr val="tx1"/>
                          </a:solidFill>
                          <a:latin typeface="Trebuchet MS"/>
                        </a:defRPr>
                      </a:lvl8pPr>
                      <a:lvl9pPr marL="3657600" algn="l" defTabSz="914400" rtl="0" eaLnBrk="1" latinLnBrk="0" hangingPunct="1">
                        <a:defRPr sz="1800" kern="1200">
                          <a:solidFill>
                            <a:schemeClr val="tx1"/>
                          </a:solidFill>
                          <a:latin typeface="Trebuchet MS"/>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dirty="0">
                          <a:ln>
                            <a:noFill/>
                          </a:ln>
                          <a:solidFill>
                            <a:schemeClr val="tx1"/>
                          </a:solidFill>
                          <a:effectLst/>
                          <a:latin typeface="+mj-lt"/>
                          <a:cs typeface="Times New Roman" pitchFamily="18" charset="0"/>
                        </a:rPr>
                        <a:t>Hafif zihinsel engel /eğitilebilir zeka </a:t>
                      </a:r>
                      <a:endParaRPr kumimoji="0" lang="tr-TR" sz="1600" b="0" i="0" u="none" strike="noStrike" cap="none" normalizeH="0" baseline="0" dirty="0">
                        <a:ln>
                          <a:noFill/>
                        </a:ln>
                        <a:solidFill>
                          <a:schemeClr val="tx1"/>
                        </a:solidFill>
                        <a:effectLst/>
                        <a:latin typeface="+mj-lt"/>
                      </a:endParaRPr>
                    </a:p>
                  </a:txBody>
                  <a:tcPr marT="45717" marB="45717" horzOverflow="overflow">
                    <a:lnL w="28575" cap="flat" cmpd="sng" algn="ctr">
                      <a:solidFill>
                        <a:sysClr val="windowText" lastClr="000000"/>
                      </a:solidFill>
                      <a:prstDash val="solid"/>
                      <a:round/>
                      <a:headEnd type="none" w="med" len="med"/>
                      <a:tailEnd type="none" w="med" len="med"/>
                    </a:lnL>
                    <a:lnR w="28575" cap="flat" cmpd="sng" algn="ctr">
                      <a:solidFill>
                        <a:sysClr val="windowText" lastClr="000000"/>
                      </a:solidFill>
                      <a:prstDash val="solid"/>
                      <a:round/>
                      <a:headEnd type="none" w="med" len="med"/>
                      <a:tailEnd type="none" w="med" len="med"/>
                    </a:lnR>
                    <a:lnT w="28575" cap="flat" cmpd="sng" algn="ctr">
                      <a:solidFill>
                        <a:sysClr val="windowText" lastClr="000000"/>
                      </a:solidFill>
                      <a:prstDash val="solid"/>
                      <a:round/>
                      <a:headEnd type="none" w="med" len="med"/>
                      <a:tailEnd type="none" w="med" len="med"/>
                    </a:lnT>
                    <a:lnB w="28575" cap="flat" cmpd="sng" algn="ctr">
                      <a:solidFill>
                        <a:sysClr val="windowText" lastClr="000000"/>
                      </a:solidFill>
                      <a:prstDash val="solid"/>
                      <a:round/>
                      <a:headEnd type="none" w="med" len="med"/>
                      <a:tailEnd type="none" w="med" len="med"/>
                    </a:lnB>
                    <a:lnTlToBr>
                      <a:noFill/>
                    </a:lnTlToBr>
                    <a:lnBlToTr>
                      <a:noFill/>
                    </a:lnBlToTr>
                    <a:solidFill>
                      <a:srgbClr val="FF825B"/>
                    </a:solidFill>
                  </a:tcPr>
                </a:tc>
                <a:tc rowSpan="4">
                  <a:txBody>
                    <a:bodyPr/>
                    <a:lstStyle>
                      <a:lvl1pPr marL="0" algn="l" defTabSz="914400" rtl="0" eaLnBrk="1" latinLnBrk="0" hangingPunct="1">
                        <a:defRPr sz="1800" kern="1200">
                          <a:solidFill>
                            <a:schemeClr val="tx1"/>
                          </a:solidFill>
                          <a:latin typeface="Trebuchet MS"/>
                        </a:defRPr>
                      </a:lvl1pPr>
                      <a:lvl2pPr marL="457200" algn="l" defTabSz="914400" rtl="0" eaLnBrk="1" latinLnBrk="0" hangingPunct="1">
                        <a:defRPr sz="1800" kern="1200">
                          <a:solidFill>
                            <a:schemeClr val="tx1"/>
                          </a:solidFill>
                          <a:latin typeface="Trebuchet MS"/>
                        </a:defRPr>
                      </a:lvl2pPr>
                      <a:lvl3pPr marL="914400" algn="l" defTabSz="914400" rtl="0" eaLnBrk="1" latinLnBrk="0" hangingPunct="1">
                        <a:defRPr sz="1800" kern="1200">
                          <a:solidFill>
                            <a:schemeClr val="tx1"/>
                          </a:solidFill>
                          <a:latin typeface="Trebuchet MS"/>
                        </a:defRPr>
                      </a:lvl3pPr>
                      <a:lvl4pPr marL="1371600" algn="l" defTabSz="914400" rtl="0" eaLnBrk="1" latinLnBrk="0" hangingPunct="1">
                        <a:defRPr sz="1800" kern="1200">
                          <a:solidFill>
                            <a:schemeClr val="tx1"/>
                          </a:solidFill>
                          <a:latin typeface="Trebuchet MS"/>
                        </a:defRPr>
                      </a:lvl4pPr>
                      <a:lvl5pPr marL="1828800" algn="l" defTabSz="914400" rtl="0" eaLnBrk="1" latinLnBrk="0" hangingPunct="1">
                        <a:defRPr sz="1800" kern="1200">
                          <a:solidFill>
                            <a:schemeClr val="tx1"/>
                          </a:solidFill>
                          <a:latin typeface="Trebuchet MS"/>
                        </a:defRPr>
                      </a:lvl5pPr>
                      <a:lvl6pPr marL="2286000" algn="l" defTabSz="914400" rtl="0" eaLnBrk="1" latinLnBrk="0" hangingPunct="1">
                        <a:defRPr sz="1800" kern="1200">
                          <a:solidFill>
                            <a:schemeClr val="tx1"/>
                          </a:solidFill>
                          <a:latin typeface="Trebuchet MS"/>
                        </a:defRPr>
                      </a:lvl6pPr>
                      <a:lvl7pPr marL="2743200" algn="l" defTabSz="914400" rtl="0" eaLnBrk="1" latinLnBrk="0" hangingPunct="1">
                        <a:defRPr sz="1800" kern="1200">
                          <a:solidFill>
                            <a:schemeClr val="tx1"/>
                          </a:solidFill>
                          <a:latin typeface="Trebuchet MS"/>
                        </a:defRPr>
                      </a:lvl7pPr>
                      <a:lvl8pPr marL="3200400" algn="l" defTabSz="914400" rtl="0" eaLnBrk="1" latinLnBrk="0" hangingPunct="1">
                        <a:defRPr sz="1800" kern="1200">
                          <a:solidFill>
                            <a:schemeClr val="tx1"/>
                          </a:solidFill>
                          <a:latin typeface="Trebuchet MS"/>
                        </a:defRPr>
                      </a:lvl8pPr>
                      <a:lvl9pPr marL="3657600" algn="l" defTabSz="914400" rtl="0" eaLnBrk="1" latinLnBrk="0" hangingPunct="1">
                        <a:defRPr sz="1800" kern="1200">
                          <a:solidFill>
                            <a:schemeClr val="tx1"/>
                          </a:solidFill>
                          <a:latin typeface="Trebuchet MS"/>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dirty="0">
                          <a:ln>
                            <a:noFill/>
                          </a:ln>
                          <a:solidFill>
                            <a:schemeClr val="tx1"/>
                          </a:solidFill>
                          <a:effectLst/>
                          <a:latin typeface="+mj-lt"/>
                          <a:cs typeface="Times New Roman" pitchFamily="18" charset="0"/>
                        </a:rPr>
                        <a:t>2.2</a:t>
                      </a:r>
                    </a:p>
                  </a:txBody>
                  <a:tcPr marT="45717" marB="45717" anchor="ctr" horzOverflow="overflow">
                    <a:lnL w="28575" cap="flat" cmpd="sng" algn="ctr">
                      <a:solidFill>
                        <a:sysClr val="windowText" lastClr="000000"/>
                      </a:solidFill>
                      <a:prstDash val="solid"/>
                      <a:round/>
                      <a:headEnd type="none" w="med" len="med"/>
                      <a:tailEnd type="none" w="med" len="med"/>
                    </a:lnL>
                    <a:lnR w="28575" cap="flat" cmpd="sng" algn="ctr">
                      <a:solidFill>
                        <a:sysClr val="windowText" lastClr="000000"/>
                      </a:solidFill>
                      <a:prstDash val="solid"/>
                      <a:round/>
                      <a:headEnd type="none" w="med" len="med"/>
                      <a:tailEnd type="none" w="med" len="med"/>
                    </a:lnR>
                    <a:lnT w="28575" cap="flat" cmpd="sng" algn="ctr">
                      <a:solidFill>
                        <a:sysClr val="windowText" lastClr="000000"/>
                      </a:solidFill>
                      <a:prstDash val="solid"/>
                      <a:round/>
                      <a:headEnd type="none" w="med" len="med"/>
                      <a:tailEnd type="none" w="med" len="med"/>
                    </a:lnT>
                    <a:lnB w="28575" cap="flat" cmpd="sng" algn="ctr">
                      <a:solidFill>
                        <a:sysClr val="windowText" lastClr="000000"/>
                      </a:solidFill>
                      <a:prstDash val="solid"/>
                      <a:round/>
                      <a:headEnd type="none" w="med" len="med"/>
                      <a:tailEnd type="none" w="med" len="med"/>
                    </a:lnB>
                    <a:lnTlToBr>
                      <a:noFill/>
                    </a:lnTlToBr>
                    <a:lnBlToTr>
                      <a:noFill/>
                    </a:lnBlToTr>
                    <a:solidFill>
                      <a:srgbClr val="FF825B"/>
                    </a:solidFill>
                  </a:tcPr>
                </a:tc>
                <a:extLst>
                  <a:ext uri="{0D108BD9-81ED-4DB2-BD59-A6C34878D82A}">
                    <a16:rowId xmlns:a16="http://schemas.microsoft.com/office/drawing/2014/main" val="10008"/>
                  </a:ext>
                </a:extLst>
              </a:tr>
              <a:tr h="431961">
                <a:tc>
                  <a:txBody>
                    <a:bodyPr/>
                    <a:lstStyle>
                      <a:lvl1pPr marL="0" algn="l" defTabSz="914400" rtl="0" eaLnBrk="1" latinLnBrk="0" hangingPunct="1">
                        <a:defRPr sz="1800" kern="1200">
                          <a:solidFill>
                            <a:schemeClr val="tx1"/>
                          </a:solidFill>
                          <a:latin typeface="Trebuchet MS"/>
                        </a:defRPr>
                      </a:lvl1pPr>
                      <a:lvl2pPr marL="457200" algn="l" defTabSz="914400" rtl="0" eaLnBrk="1" latinLnBrk="0" hangingPunct="1">
                        <a:defRPr sz="1800" kern="1200">
                          <a:solidFill>
                            <a:schemeClr val="tx1"/>
                          </a:solidFill>
                          <a:latin typeface="Trebuchet MS"/>
                        </a:defRPr>
                      </a:lvl2pPr>
                      <a:lvl3pPr marL="914400" algn="l" defTabSz="914400" rtl="0" eaLnBrk="1" latinLnBrk="0" hangingPunct="1">
                        <a:defRPr sz="1800" kern="1200">
                          <a:solidFill>
                            <a:schemeClr val="tx1"/>
                          </a:solidFill>
                          <a:latin typeface="Trebuchet MS"/>
                        </a:defRPr>
                      </a:lvl3pPr>
                      <a:lvl4pPr marL="1371600" algn="l" defTabSz="914400" rtl="0" eaLnBrk="1" latinLnBrk="0" hangingPunct="1">
                        <a:defRPr sz="1800" kern="1200">
                          <a:solidFill>
                            <a:schemeClr val="tx1"/>
                          </a:solidFill>
                          <a:latin typeface="Trebuchet MS"/>
                        </a:defRPr>
                      </a:lvl4pPr>
                      <a:lvl5pPr marL="1828800" algn="l" defTabSz="914400" rtl="0" eaLnBrk="1" latinLnBrk="0" hangingPunct="1">
                        <a:defRPr sz="1800" kern="1200">
                          <a:solidFill>
                            <a:schemeClr val="tx1"/>
                          </a:solidFill>
                          <a:latin typeface="Trebuchet MS"/>
                        </a:defRPr>
                      </a:lvl5pPr>
                      <a:lvl6pPr marL="2286000" algn="l" defTabSz="914400" rtl="0" eaLnBrk="1" latinLnBrk="0" hangingPunct="1">
                        <a:defRPr sz="1800" kern="1200">
                          <a:solidFill>
                            <a:schemeClr val="tx1"/>
                          </a:solidFill>
                          <a:latin typeface="Trebuchet MS"/>
                        </a:defRPr>
                      </a:lvl6pPr>
                      <a:lvl7pPr marL="2743200" algn="l" defTabSz="914400" rtl="0" eaLnBrk="1" latinLnBrk="0" hangingPunct="1">
                        <a:defRPr sz="1800" kern="1200">
                          <a:solidFill>
                            <a:schemeClr val="tx1"/>
                          </a:solidFill>
                          <a:latin typeface="Trebuchet MS"/>
                        </a:defRPr>
                      </a:lvl7pPr>
                      <a:lvl8pPr marL="3200400" algn="l" defTabSz="914400" rtl="0" eaLnBrk="1" latinLnBrk="0" hangingPunct="1">
                        <a:defRPr sz="1800" kern="1200">
                          <a:solidFill>
                            <a:schemeClr val="tx1"/>
                          </a:solidFill>
                          <a:latin typeface="Trebuchet MS"/>
                        </a:defRPr>
                      </a:lvl8pPr>
                      <a:lvl9pPr marL="3657600" algn="l" defTabSz="914400" rtl="0" eaLnBrk="1" latinLnBrk="0" hangingPunct="1">
                        <a:defRPr sz="1800" kern="1200">
                          <a:solidFill>
                            <a:schemeClr val="tx1"/>
                          </a:solidFill>
                          <a:latin typeface="Trebuchet MS"/>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dirty="0">
                          <a:ln>
                            <a:noFill/>
                          </a:ln>
                          <a:solidFill>
                            <a:schemeClr val="tx1"/>
                          </a:solidFill>
                          <a:effectLst/>
                          <a:latin typeface="+mn-lt"/>
                          <a:cs typeface="Times New Roman" pitchFamily="18" charset="0"/>
                        </a:rPr>
                        <a:t>31-49</a:t>
                      </a:r>
                      <a:endParaRPr kumimoji="0" lang="tr-TR" sz="1600" b="1" i="0" u="none" strike="noStrike" cap="none" normalizeH="0" baseline="0" dirty="0">
                        <a:ln>
                          <a:noFill/>
                        </a:ln>
                        <a:solidFill>
                          <a:schemeClr val="tx1"/>
                        </a:solidFill>
                        <a:effectLst/>
                        <a:latin typeface="+mn-lt"/>
                      </a:endParaRPr>
                    </a:p>
                  </a:txBody>
                  <a:tcPr marT="45717" marB="45717" horzOverflow="overflow">
                    <a:lnL w="28575" cap="flat" cmpd="sng" algn="ctr">
                      <a:solidFill>
                        <a:sysClr val="windowText" lastClr="000000"/>
                      </a:solidFill>
                      <a:prstDash val="solid"/>
                      <a:round/>
                      <a:headEnd type="none" w="med" len="med"/>
                      <a:tailEnd type="none" w="med" len="med"/>
                    </a:lnL>
                    <a:lnR w="28575" cap="flat" cmpd="sng" algn="ctr">
                      <a:solidFill>
                        <a:sysClr val="windowText" lastClr="000000"/>
                      </a:solidFill>
                      <a:prstDash val="solid"/>
                      <a:round/>
                      <a:headEnd type="none" w="med" len="med"/>
                      <a:tailEnd type="none" w="med" len="med"/>
                    </a:lnR>
                    <a:lnT w="28575" cap="flat" cmpd="sng" algn="ctr">
                      <a:solidFill>
                        <a:sysClr val="windowText" lastClr="000000"/>
                      </a:solidFill>
                      <a:prstDash val="solid"/>
                      <a:round/>
                      <a:headEnd type="none" w="med" len="med"/>
                      <a:tailEnd type="none" w="med" len="med"/>
                    </a:lnT>
                    <a:lnB w="28575" cap="flat" cmpd="sng" algn="ctr">
                      <a:solidFill>
                        <a:sysClr val="windowText" lastClr="000000"/>
                      </a:solidFill>
                      <a:prstDash val="solid"/>
                      <a:round/>
                      <a:headEnd type="none" w="med" len="med"/>
                      <a:tailEnd type="none" w="med" len="med"/>
                    </a:lnB>
                    <a:lnTlToBr>
                      <a:noFill/>
                    </a:lnTlToBr>
                    <a:lnBlToTr>
                      <a:noFill/>
                    </a:lnBlToTr>
                    <a:solidFill>
                      <a:srgbClr val="FF825B"/>
                    </a:solidFill>
                  </a:tcPr>
                </a:tc>
                <a:tc>
                  <a:txBody>
                    <a:bodyPr/>
                    <a:lstStyle>
                      <a:lvl1pPr marL="0" algn="l" defTabSz="914400" rtl="0" eaLnBrk="1" latinLnBrk="0" hangingPunct="1">
                        <a:defRPr sz="1800" kern="1200">
                          <a:solidFill>
                            <a:schemeClr val="tx1"/>
                          </a:solidFill>
                          <a:latin typeface="Trebuchet MS"/>
                        </a:defRPr>
                      </a:lvl1pPr>
                      <a:lvl2pPr marL="457200" algn="l" defTabSz="914400" rtl="0" eaLnBrk="1" latinLnBrk="0" hangingPunct="1">
                        <a:defRPr sz="1800" kern="1200">
                          <a:solidFill>
                            <a:schemeClr val="tx1"/>
                          </a:solidFill>
                          <a:latin typeface="Trebuchet MS"/>
                        </a:defRPr>
                      </a:lvl2pPr>
                      <a:lvl3pPr marL="914400" algn="l" defTabSz="914400" rtl="0" eaLnBrk="1" latinLnBrk="0" hangingPunct="1">
                        <a:defRPr sz="1800" kern="1200">
                          <a:solidFill>
                            <a:schemeClr val="tx1"/>
                          </a:solidFill>
                          <a:latin typeface="Trebuchet MS"/>
                        </a:defRPr>
                      </a:lvl3pPr>
                      <a:lvl4pPr marL="1371600" algn="l" defTabSz="914400" rtl="0" eaLnBrk="1" latinLnBrk="0" hangingPunct="1">
                        <a:defRPr sz="1800" kern="1200">
                          <a:solidFill>
                            <a:schemeClr val="tx1"/>
                          </a:solidFill>
                          <a:latin typeface="Trebuchet MS"/>
                        </a:defRPr>
                      </a:lvl4pPr>
                      <a:lvl5pPr marL="1828800" algn="l" defTabSz="914400" rtl="0" eaLnBrk="1" latinLnBrk="0" hangingPunct="1">
                        <a:defRPr sz="1800" kern="1200">
                          <a:solidFill>
                            <a:schemeClr val="tx1"/>
                          </a:solidFill>
                          <a:latin typeface="Trebuchet MS"/>
                        </a:defRPr>
                      </a:lvl5pPr>
                      <a:lvl6pPr marL="2286000" algn="l" defTabSz="914400" rtl="0" eaLnBrk="1" latinLnBrk="0" hangingPunct="1">
                        <a:defRPr sz="1800" kern="1200">
                          <a:solidFill>
                            <a:schemeClr val="tx1"/>
                          </a:solidFill>
                          <a:latin typeface="Trebuchet MS"/>
                        </a:defRPr>
                      </a:lvl6pPr>
                      <a:lvl7pPr marL="2743200" algn="l" defTabSz="914400" rtl="0" eaLnBrk="1" latinLnBrk="0" hangingPunct="1">
                        <a:defRPr sz="1800" kern="1200">
                          <a:solidFill>
                            <a:schemeClr val="tx1"/>
                          </a:solidFill>
                          <a:latin typeface="Trebuchet MS"/>
                        </a:defRPr>
                      </a:lvl7pPr>
                      <a:lvl8pPr marL="3200400" algn="l" defTabSz="914400" rtl="0" eaLnBrk="1" latinLnBrk="0" hangingPunct="1">
                        <a:defRPr sz="1800" kern="1200">
                          <a:solidFill>
                            <a:schemeClr val="tx1"/>
                          </a:solidFill>
                          <a:latin typeface="Trebuchet MS"/>
                        </a:defRPr>
                      </a:lvl8pPr>
                      <a:lvl9pPr marL="3657600" algn="l" defTabSz="914400" rtl="0" eaLnBrk="1" latinLnBrk="0" hangingPunct="1">
                        <a:defRPr sz="1800" kern="1200">
                          <a:solidFill>
                            <a:schemeClr val="tx1"/>
                          </a:solidFill>
                          <a:latin typeface="Trebuchet MS"/>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dirty="0">
                          <a:ln>
                            <a:noFill/>
                          </a:ln>
                          <a:solidFill>
                            <a:schemeClr val="tx1"/>
                          </a:solidFill>
                          <a:effectLst/>
                          <a:latin typeface="+mj-lt"/>
                          <a:cs typeface="Times New Roman" pitchFamily="18" charset="0"/>
                        </a:rPr>
                        <a:t>Orta düzeyde zihinsel engel / öğretilebilir zeka</a:t>
                      </a:r>
                      <a:endParaRPr kumimoji="0" lang="tr-TR" sz="1600" b="0" i="0" u="none" strike="noStrike" cap="none" normalizeH="0" baseline="0" dirty="0">
                        <a:ln>
                          <a:noFill/>
                        </a:ln>
                        <a:solidFill>
                          <a:schemeClr val="tx1"/>
                        </a:solidFill>
                        <a:effectLst/>
                        <a:latin typeface="+mj-lt"/>
                      </a:endParaRPr>
                    </a:p>
                  </a:txBody>
                  <a:tcPr marT="45717" marB="45717" horzOverflow="overflow">
                    <a:lnL w="28575" cap="flat" cmpd="sng" algn="ctr">
                      <a:solidFill>
                        <a:sysClr val="windowText" lastClr="000000"/>
                      </a:solidFill>
                      <a:prstDash val="solid"/>
                      <a:round/>
                      <a:headEnd type="none" w="med" len="med"/>
                      <a:tailEnd type="none" w="med" len="med"/>
                    </a:lnL>
                    <a:lnR w="28575" cap="flat" cmpd="sng" algn="ctr">
                      <a:solidFill>
                        <a:sysClr val="windowText" lastClr="000000"/>
                      </a:solidFill>
                      <a:prstDash val="solid"/>
                      <a:round/>
                      <a:headEnd type="none" w="med" len="med"/>
                      <a:tailEnd type="none" w="med" len="med"/>
                    </a:lnR>
                    <a:lnT w="28575" cap="flat" cmpd="sng" algn="ctr">
                      <a:solidFill>
                        <a:sysClr val="windowText" lastClr="000000"/>
                      </a:solidFill>
                      <a:prstDash val="solid"/>
                      <a:round/>
                      <a:headEnd type="none" w="med" len="med"/>
                      <a:tailEnd type="none" w="med" len="med"/>
                    </a:lnT>
                    <a:lnB w="38100" cap="flat" cmpd="sng" algn="ctr">
                      <a:solidFill>
                        <a:sysClr val="windowText" lastClr="000000"/>
                      </a:solidFill>
                      <a:prstDash val="solid"/>
                      <a:round/>
                      <a:headEnd type="none" w="med" len="med"/>
                      <a:tailEnd type="none" w="med" len="med"/>
                    </a:lnB>
                    <a:lnTlToBr>
                      <a:noFill/>
                    </a:lnTlToBr>
                    <a:lnBlToTr>
                      <a:noFill/>
                    </a:lnBlToTr>
                    <a:solidFill>
                      <a:srgbClr val="FF825B"/>
                    </a:solidFill>
                  </a:tcPr>
                </a:tc>
                <a:tc vMerge="1">
                  <a:txBody>
                    <a:bodyPr/>
                    <a:lstStyle/>
                    <a:p>
                      <a:endParaRPr lang="tr-TR"/>
                    </a:p>
                  </a:txBody>
                  <a:tcPr/>
                </a:tc>
                <a:extLst>
                  <a:ext uri="{0D108BD9-81ED-4DB2-BD59-A6C34878D82A}">
                    <a16:rowId xmlns:a16="http://schemas.microsoft.com/office/drawing/2014/main" val="10009"/>
                  </a:ext>
                </a:extLst>
              </a:tr>
              <a:tr h="254092">
                <a:tc>
                  <a:txBody>
                    <a:bodyPr/>
                    <a:lstStyle>
                      <a:lvl1pPr marL="0" algn="l" defTabSz="914400" rtl="0" eaLnBrk="1" latinLnBrk="0" hangingPunct="1">
                        <a:defRPr sz="1800" kern="1200">
                          <a:solidFill>
                            <a:schemeClr val="tx1"/>
                          </a:solidFill>
                          <a:latin typeface="Trebuchet MS"/>
                        </a:defRPr>
                      </a:lvl1pPr>
                      <a:lvl2pPr marL="457200" algn="l" defTabSz="914400" rtl="0" eaLnBrk="1" latinLnBrk="0" hangingPunct="1">
                        <a:defRPr sz="1800" kern="1200">
                          <a:solidFill>
                            <a:schemeClr val="tx1"/>
                          </a:solidFill>
                          <a:latin typeface="Trebuchet MS"/>
                        </a:defRPr>
                      </a:lvl2pPr>
                      <a:lvl3pPr marL="914400" algn="l" defTabSz="914400" rtl="0" eaLnBrk="1" latinLnBrk="0" hangingPunct="1">
                        <a:defRPr sz="1800" kern="1200">
                          <a:solidFill>
                            <a:schemeClr val="tx1"/>
                          </a:solidFill>
                          <a:latin typeface="Trebuchet MS"/>
                        </a:defRPr>
                      </a:lvl3pPr>
                      <a:lvl4pPr marL="1371600" algn="l" defTabSz="914400" rtl="0" eaLnBrk="1" latinLnBrk="0" hangingPunct="1">
                        <a:defRPr sz="1800" kern="1200">
                          <a:solidFill>
                            <a:schemeClr val="tx1"/>
                          </a:solidFill>
                          <a:latin typeface="Trebuchet MS"/>
                        </a:defRPr>
                      </a:lvl4pPr>
                      <a:lvl5pPr marL="1828800" algn="l" defTabSz="914400" rtl="0" eaLnBrk="1" latinLnBrk="0" hangingPunct="1">
                        <a:defRPr sz="1800" kern="1200">
                          <a:solidFill>
                            <a:schemeClr val="tx1"/>
                          </a:solidFill>
                          <a:latin typeface="Trebuchet MS"/>
                        </a:defRPr>
                      </a:lvl5pPr>
                      <a:lvl6pPr marL="2286000" algn="l" defTabSz="914400" rtl="0" eaLnBrk="1" latinLnBrk="0" hangingPunct="1">
                        <a:defRPr sz="1800" kern="1200">
                          <a:solidFill>
                            <a:schemeClr val="tx1"/>
                          </a:solidFill>
                          <a:latin typeface="Trebuchet MS"/>
                        </a:defRPr>
                      </a:lvl6pPr>
                      <a:lvl7pPr marL="2743200" algn="l" defTabSz="914400" rtl="0" eaLnBrk="1" latinLnBrk="0" hangingPunct="1">
                        <a:defRPr sz="1800" kern="1200">
                          <a:solidFill>
                            <a:schemeClr val="tx1"/>
                          </a:solidFill>
                          <a:latin typeface="Trebuchet MS"/>
                        </a:defRPr>
                      </a:lvl7pPr>
                      <a:lvl8pPr marL="3200400" algn="l" defTabSz="914400" rtl="0" eaLnBrk="1" latinLnBrk="0" hangingPunct="1">
                        <a:defRPr sz="1800" kern="1200">
                          <a:solidFill>
                            <a:schemeClr val="tx1"/>
                          </a:solidFill>
                          <a:latin typeface="Trebuchet MS"/>
                        </a:defRPr>
                      </a:lvl8pPr>
                      <a:lvl9pPr marL="3657600" algn="l" defTabSz="914400" rtl="0" eaLnBrk="1" latinLnBrk="0" hangingPunct="1">
                        <a:defRPr sz="1800" kern="1200">
                          <a:solidFill>
                            <a:schemeClr val="tx1"/>
                          </a:solidFill>
                          <a:latin typeface="Trebuchet MS"/>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dirty="0">
                          <a:ln>
                            <a:noFill/>
                          </a:ln>
                          <a:solidFill>
                            <a:schemeClr val="tx1"/>
                          </a:solidFill>
                          <a:effectLst/>
                          <a:latin typeface="+mn-lt"/>
                          <a:cs typeface="Times New Roman" pitchFamily="18" charset="0"/>
                        </a:rPr>
                        <a:t>20-30</a:t>
                      </a:r>
                      <a:endParaRPr kumimoji="0" lang="tr-TR" sz="1600" b="1" i="0" u="none" strike="noStrike" cap="none" normalizeH="0" baseline="0" dirty="0">
                        <a:ln>
                          <a:noFill/>
                        </a:ln>
                        <a:solidFill>
                          <a:schemeClr val="tx1"/>
                        </a:solidFill>
                        <a:effectLst/>
                        <a:latin typeface="+mn-lt"/>
                      </a:endParaRPr>
                    </a:p>
                  </a:txBody>
                  <a:tcPr marT="45717" marB="45717" horzOverflow="overflow">
                    <a:lnL w="28575" cap="flat" cmpd="sng" algn="ctr">
                      <a:solidFill>
                        <a:sysClr val="windowText" lastClr="000000"/>
                      </a:solidFill>
                      <a:prstDash val="solid"/>
                      <a:round/>
                      <a:headEnd type="none" w="med" len="med"/>
                      <a:tailEnd type="none" w="med" len="med"/>
                    </a:lnL>
                    <a:lnR w="28575" cap="flat" cmpd="sng" algn="ctr">
                      <a:solidFill>
                        <a:sysClr val="windowText" lastClr="000000"/>
                      </a:solidFill>
                      <a:prstDash val="solid"/>
                      <a:round/>
                      <a:headEnd type="none" w="med" len="med"/>
                      <a:tailEnd type="none" w="med" len="med"/>
                    </a:lnR>
                    <a:lnT w="28575" cap="flat" cmpd="sng" algn="ctr">
                      <a:solidFill>
                        <a:sysClr val="windowText" lastClr="000000"/>
                      </a:solidFill>
                      <a:prstDash val="solid"/>
                      <a:round/>
                      <a:headEnd type="none" w="med" len="med"/>
                      <a:tailEnd type="none" w="med" len="med"/>
                    </a:lnT>
                    <a:lnB w="28575" cap="flat" cmpd="sng" algn="ctr">
                      <a:solidFill>
                        <a:sysClr val="windowText" lastClr="000000"/>
                      </a:solidFill>
                      <a:prstDash val="solid"/>
                      <a:round/>
                      <a:headEnd type="none" w="med" len="med"/>
                      <a:tailEnd type="none" w="med" len="med"/>
                    </a:lnB>
                    <a:lnTlToBr>
                      <a:noFill/>
                    </a:lnTlToBr>
                    <a:lnBlToTr>
                      <a:noFill/>
                    </a:lnBlToTr>
                    <a:solidFill>
                      <a:srgbClr val="FF825B"/>
                    </a:solidFill>
                  </a:tcPr>
                </a:tc>
                <a:tc>
                  <a:txBody>
                    <a:bodyPr/>
                    <a:lstStyle>
                      <a:lvl1pPr marL="0" algn="l" defTabSz="914400" rtl="0" eaLnBrk="1" latinLnBrk="0" hangingPunct="1">
                        <a:defRPr sz="1800" kern="1200">
                          <a:solidFill>
                            <a:schemeClr val="tx1"/>
                          </a:solidFill>
                          <a:latin typeface="Trebuchet MS"/>
                        </a:defRPr>
                      </a:lvl1pPr>
                      <a:lvl2pPr marL="457200" algn="l" defTabSz="914400" rtl="0" eaLnBrk="1" latinLnBrk="0" hangingPunct="1">
                        <a:defRPr sz="1800" kern="1200">
                          <a:solidFill>
                            <a:schemeClr val="tx1"/>
                          </a:solidFill>
                          <a:latin typeface="Trebuchet MS"/>
                        </a:defRPr>
                      </a:lvl2pPr>
                      <a:lvl3pPr marL="914400" algn="l" defTabSz="914400" rtl="0" eaLnBrk="1" latinLnBrk="0" hangingPunct="1">
                        <a:defRPr sz="1800" kern="1200">
                          <a:solidFill>
                            <a:schemeClr val="tx1"/>
                          </a:solidFill>
                          <a:latin typeface="Trebuchet MS"/>
                        </a:defRPr>
                      </a:lvl3pPr>
                      <a:lvl4pPr marL="1371600" algn="l" defTabSz="914400" rtl="0" eaLnBrk="1" latinLnBrk="0" hangingPunct="1">
                        <a:defRPr sz="1800" kern="1200">
                          <a:solidFill>
                            <a:schemeClr val="tx1"/>
                          </a:solidFill>
                          <a:latin typeface="Trebuchet MS"/>
                        </a:defRPr>
                      </a:lvl4pPr>
                      <a:lvl5pPr marL="1828800" algn="l" defTabSz="914400" rtl="0" eaLnBrk="1" latinLnBrk="0" hangingPunct="1">
                        <a:defRPr sz="1800" kern="1200">
                          <a:solidFill>
                            <a:schemeClr val="tx1"/>
                          </a:solidFill>
                          <a:latin typeface="Trebuchet MS"/>
                        </a:defRPr>
                      </a:lvl5pPr>
                      <a:lvl6pPr marL="2286000" algn="l" defTabSz="914400" rtl="0" eaLnBrk="1" latinLnBrk="0" hangingPunct="1">
                        <a:defRPr sz="1800" kern="1200">
                          <a:solidFill>
                            <a:schemeClr val="tx1"/>
                          </a:solidFill>
                          <a:latin typeface="Trebuchet MS"/>
                        </a:defRPr>
                      </a:lvl6pPr>
                      <a:lvl7pPr marL="2743200" algn="l" defTabSz="914400" rtl="0" eaLnBrk="1" latinLnBrk="0" hangingPunct="1">
                        <a:defRPr sz="1800" kern="1200">
                          <a:solidFill>
                            <a:schemeClr val="tx1"/>
                          </a:solidFill>
                          <a:latin typeface="Trebuchet MS"/>
                        </a:defRPr>
                      </a:lvl7pPr>
                      <a:lvl8pPr marL="3200400" algn="l" defTabSz="914400" rtl="0" eaLnBrk="1" latinLnBrk="0" hangingPunct="1">
                        <a:defRPr sz="1800" kern="1200">
                          <a:solidFill>
                            <a:schemeClr val="tx1"/>
                          </a:solidFill>
                          <a:latin typeface="Trebuchet MS"/>
                        </a:defRPr>
                      </a:lvl8pPr>
                      <a:lvl9pPr marL="3657600" algn="l" defTabSz="914400" rtl="0" eaLnBrk="1" latinLnBrk="0" hangingPunct="1">
                        <a:defRPr sz="1800" kern="1200">
                          <a:solidFill>
                            <a:schemeClr val="tx1"/>
                          </a:solidFill>
                          <a:latin typeface="Trebuchet MS"/>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dirty="0">
                          <a:ln>
                            <a:noFill/>
                          </a:ln>
                          <a:solidFill>
                            <a:schemeClr val="tx1"/>
                          </a:solidFill>
                          <a:effectLst/>
                          <a:latin typeface="+mj-lt"/>
                          <a:cs typeface="Times New Roman" pitchFamily="18" charset="0"/>
                        </a:rPr>
                        <a:t>Ağır zihinsel engel</a:t>
                      </a:r>
                      <a:endParaRPr kumimoji="0" lang="tr-TR" sz="1600" b="0" i="0" u="none" strike="noStrike" cap="none" normalizeH="0" baseline="0" dirty="0">
                        <a:ln>
                          <a:noFill/>
                        </a:ln>
                        <a:solidFill>
                          <a:schemeClr val="tx1"/>
                        </a:solidFill>
                        <a:effectLst/>
                        <a:latin typeface="+mj-lt"/>
                      </a:endParaRPr>
                    </a:p>
                  </a:txBody>
                  <a:tcPr marT="45717" marB="45717" horzOverflow="overflow">
                    <a:lnL w="28575" cap="flat" cmpd="sng" algn="ctr">
                      <a:solidFill>
                        <a:sysClr val="windowText" lastClr="000000"/>
                      </a:solidFill>
                      <a:prstDash val="solid"/>
                      <a:round/>
                      <a:headEnd type="none" w="med" len="med"/>
                      <a:tailEnd type="none" w="med" len="med"/>
                    </a:lnL>
                    <a:lnR w="28575" cap="flat" cmpd="sng" algn="ctr">
                      <a:solidFill>
                        <a:sysClr val="windowText" lastClr="000000"/>
                      </a:solidFill>
                      <a:prstDash val="solid"/>
                      <a:round/>
                      <a:headEnd type="none" w="med" len="med"/>
                      <a:tailEnd type="none" w="med" len="med"/>
                    </a:lnR>
                    <a:lnT w="38100" cap="flat" cmpd="sng" algn="ctr">
                      <a:solidFill>
                        <a:sysClr val="windowText" lastClr="000000"/>
                      </a:solidFill>
                      <a:prstDash val="solid"/>
                      <a:round/>
                      <a:headEnd type="none" w="med" len="med"/>
                      <a:tailEnd type="none" w="med" len="med"/>
                    </a:lnT>
                    <a:lnB w="28575" cap="flat" cmpd="sng" algn="ctr">
                      <a:solidFill>
                        <a:sysClr val="windowText" lastClr="000000"/>
                      </a:solidFill>
                      <a:prstDash val="solid"/>
                      <a:round/>
                      <a:headEnd type="none" w="med" len="med"/>
                      <a:tailEnd type="none" w="med" len="med"/>
                    </a:lnB>
                    <a:lnTlToBr>
                      <a:noFill/>
                    </a:lnTlToBr>
                    <a:lnBlToTr>
                      <a:noFill/>
                    </a:lnBlToTr>
                    <a:solidFill>
                      <a:srgbClr val="FF825B"/>
                    </a:solidFill>
                  </a:tcPr>
                </a:tc>
                <a:tc vMerge="1">
                  <a:txBody>
                    <a:bodyPr/>
                    <a:lstStyle/>
                    <a:p>
                      <a:endParaRPr lang="tr-TR"/>
                    </a:p>
                  </a:txBody>
                  <a:tcPr/>
                </a:tc>
                <a:extLst>
                  <a:ext uri="{0D108BD9-81ED-4DB2-BD59-A6C34878D82A}">
                    <a16:rowId xmlns:a16="http://schemas.microsoft.com/office/drawing/2014/main" val="10010"/>
                  </a:ext>
                </a:extLst>
              </a:tr>
              <a:tr h="254092">
                <a:tc>
                  <a:txBody>
                    <a:bodyPr/>
                    <a:lstStyle>
                      <a:lvl1pPr marL="0" algn="l" defTabSz="914400" rtl="0" eaLnBrk="1" latinLnBrk="0" hangingPunct="1">
                        <a:defRPr sz="1800" kern="1200">
                          <a:solidFill>
                            <a:schemeClr val="tx1"/>
                          </a:solidFill>
                          <a:latin typeface="Trebuchet MS"/>
                        </a:defRPr>
                      </a:lvl1pPr>
                      <a:lvl2pPr marL="457200" algn="l" defTabSz="914400" rtl="0" eaLnBrk="1" latinLnBrk="0" hangingPunct="1">
                        <a:defRPr sz="1800" kern="1200">
                          <a:solidFill>
                            <a:schemeClr val="tx1"/>
                          </a:solidFill>
                          <a:latin typeface="Trebuchet MS"/>
                        </a:defRPr>
                      </a:lvl2pPr>
                      <a:lvl3pPr marL="914400" algn="l" defTabSz="914400" rtl="0" eaLnBrk="1" latinLnBrk="0" hangingPunct="1">
                        <a:defRPr sz="1800" kern="1200">
                          <a:solidFill>
                            <a:schemeClr val="tx1"/>
                          </a:solidFill>
                          <a:latin typeface="Trebuchet MS"/>
                        </a:defRPr>
                      </a:lvl3pPr>
                      <a:lvl4pPr marL="1371600" algn="l" defTabSz="914400" rtl="0" eaLnBrk="1" latinLnBrk="0" hangingPunct="1">
                        <a:defRPr sz="1800" kern="1200">
                          <a:solidFill>
                            <a:schemeClr val="tx1"/>
                          </a:solidFill>
                          <a:latin typeface="Trebuchet MS"/>
                        </a:defRPr>
                      </a:lvl4pPr>
                      <a:lvl5pPr marL="1828800" algn="l" defTabSz="914400" rtl="0" eaLnBrk="1" latinLnBrk="0" hangingPunct="1">
                        <a:defRPr sz="1800" kern="1200">
                          <a:solidFill>
                            <a:schemeClr val="tx1"/>
                          </a:solidFill>
                          <a:latin typeface="Trebuchet MS"/>
                        </a:defRPr>
                      </a:lvl5pPr>
                      <a:lvl6pPr marL="2286000" algn="l" defTabSz="914400" rtl="0" eaLnBrk="1" latinLnBrk="0" hangingPunct="1">
                        <a:defRPr sz="1800" kern="1200">
                          <a:solidFill>
                            <a:schemeClr val="tx1"/>
                          </a:solidFill>
                          <a:latin typeface="Trebuchet MS"/>
                        </a:defRPr>
                      </a:lvl6pPr>
                      <a:lvl7pPr marL="2743200" algn="l" defTabSz="914400" rtl="0" eaLnBrk="1" latinLnBrk="0" hangingPunct="1">
                        <a:defRPr sz="1800" kern="1200">
                          <a:solidFill>
                            <a:schemeClr val="tx1"/>
                          </a:solidFill>
                          <a:latin typeface="Trebuchet MS"/>
                        </a:defRPr>
                      </a:lvl7pPr>
                      <a:lvl8pPr marL="3200400" algn="l" defTabSz="914400" rtl="0" eaLnBrk="1" latinLnBrk="0" hangingPunct="1">
                        <a:defRPr sz="1800" kern="1200">
                          <a:solidFill>
                            <a:schemeClr val="tx1"/>
                          </a:solidFill>
                          <a:latin typeface="Trebuchet MS"/>
                        </a:defRPr>
                      </a:lvl8pPr>
                      <a:lvl9pPr marL="3657600" algn="l" defTabSz="914400" rtl="0" eaLnBrk="1" latinLnBrk="0" hangingPunct="1">
                        <a:defRPr sz="1800" kern="1200">
                          <a:solidFill>
                            <a:schemeClr val="tx1"/>
                          </a:solidFill>
                          <a:latin typeface="Trebuchet MS"/>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dirty="0">
                          <a:ln>
                            <a:noFill/>
                          </a:ln>
                          <a:solidFill>
                            <a:schemeClr val="tx1"/>
                          </a:solidFill>
                          <a:effectLst/>
                          <a:latin typeface="+mn-lt"/>
                          <a:cs typeface="Times New Roman" pitchFamily="18" charset="0"/>
                        </a:rPr>
                        <a:t>&lt;20</a:t>
                      </a:r>
                      <a:endParaRPr kumimoji="0" lang="tr-TR" sz="1600" b="1" i="0" u="none" strike="noStrike" cap="none" normalizeH="0" baseline="0" dirty="0">
                        <a:ln>
                          <a:noFill/>
                        </a:ln>
                        <a:solidFill>
                          <a:schemeClr val="tx1"/>
                        </a:solidFill>
                        <a:effectLst/>
                        <a:latin typeface="+mn-lt"/>
                      </a:endParaRPr>
                    </a:p>
                  </a:txBody>
                  <a:tcPr marT="45717" marB="45717" horzOverflow="overflow">
                    <a:lnL w="28575" cap="flat" cmpd="sng" algn="ctr">
                      <a:solidFill>
                        <a:sysClr val="windowText" lastClr="000000"/>
                      </a:solidFill>
                      <a:prstDash val="solid"/>
                      <a:round/>
                      <a:headEnd type="none" w="med" len="med"/>
                      <a:tailEnd type="none" w="med" len="med"/>
                    </a:lnL>
                    <a:lnR w="28575" cap="flat" cmpd="sng" algn="ctr">
                      <a:solidFill>
                        <a:sysClr val="windowText" lastClr="000000"/>
                      </a:solidFill>
                      <a:prstDash val="solid"/>
                      <a:round/>
                      <a:headEnd type="none" w="med" len="med"/>
                      <a:tailEnd type="none" w="med" len="med"/>
                    </a:lnR>
                    <a:lnT w="28575" cap="flat" cmpd="sng" algn="ctr">
                      <a:solidFill>
                        <a:sysClr val="windowText" lastClr="000000"/>
                      </a:solidFill>
                      <a:prstDash val="solid"/>
                      <a:round/>
                      <a:headEnd type="none" w="med" len="med"/>
                      <a:tailEnd type="none" w="med" len="med"/>
                    </a:lnT>
                    <a:lnB w="28575" cap="flat" cmpd="sng" algn="ctr">
                      <a:solidFill>
                        <a:sysClr val="windowText" lastClr="000000"/>
                      </a:solidFill>
                      <a:prstDash val="solid"/>
                      <a:round/>
                      <a:headEnd type="none" w="med" len="med"/>
                      <a:tailEnd type="none" w="med" len="med"/>
                    </a:lnB>
                    <a:lnTlToBr>
                      <a:noFill/>
                    </a:lnTlToBr>
                    <a:lnBlToTr>
                      <a:noFill/>
                    </a:lnBlToTr>
                    <a:solidFill>
                      <a:srgbClr val="FF825B"/>
                    </a:solidFill>
                  </a:tcPr>
                </a:tc>
                <a:tc>
                  <a:txBody>
                    <a:bodyPr/>
                    <a:lstStyle>
                      <a:lvl1pPr marL="0" algn="l" defTabSz="914400" rtl="0" eaLnBrk="1" latinLnBrk="0" hangingPunct="1">
                        <a:defRPr sz="1800" kern="1200">
                          <a:solidFill>
                            <a:schemeClr val="tx1"/>
                          </a:solidFill>
                          <a:latin typeface="Trebuchet MS"/>
                        </a:defRPr>
                      </a:lvl1pPr>
                      <a:lvl2pPr marL="457200" algn="l" defTabSz="914400" rtl="0" eaLnBrk="1" latinLnBrk="0" hangingPunct="1">
                        <a:defRPr sz="1800" kern="1200">
                          <a:solidFill>
                            <a:schemeClr val="tx1"/>
                          </a:solidFill>
                          <a:latin typeface="Trebuchet MS"/>
                        </a:defRPr>
                      </a:lvl2pPr>
                      <a:lvl3pPr marL="914400" algn="l" defTabSz="914400" rtl="0" eaLnBrk="1" latinLnBrk="0" hangingPunct="1">
                        <a:defRPr sz="1800" kern="1200">
                          <a:solidFill>
                            <a:schemeClr val="tx1"/>
                          </a:solidFill>
                          <a:latin typeface="Trebuchet MS"/>
                        </a:defRPr>
                      </a:lvl3pPr>
                      <a:lvl4pPr marL="1371600" algn="l" defTabSz="914400" rtl="0" eaLnBrk="1" latinLnBrk="0" hangingPunct="1">
                        <a:defRPr sz="1800" kern="1200">
                          <a:solidFill>
                            <a:schemeClr val="tx1"/>
                          </a:solidFill>
                          <a:latin typeface="Trebuchet MS"/>
                        </a:defRPr>
                      </a:lvl4pPr>
                      <a:lvl5pPr marL="1828800" algn="l" defTabSz="914400" rtl="0" eaLnBrk="1" latinLnBrk="0" hangingPunct="1">
                        <a:defRPr sz="1800" kern="1200">
                          <a:solidFill>
                            <a:schemeClr val="tx1"/>
                          </a:solidFill>
                          <a:latin typeface="Trebuchet MS"/>
                        </a:defRPr>
                      </a:lvl5pPr>
                      <a:lvl6pPr marL="2286000" algn="l" defTabSz="914400" rtl="0" eaLnBrk="1" latinLnBrk="0" hangingPunct="1">
                        <a:defRPr sz="1800" kern="1200">
                          <a:solidFill>
                            <a:schemeClr val="tx1"/>
                          </a:solidFill>
                          <a:latin typeface="Trebuchet MS"/>
                        </a:defRPr>
                      </a:lvl6pPr>
                      <a:lvl7pPr marL="2743200" algn="l" defTabSz="914400" rtl="0" eaLnBrk="1" latinLnBrk="0" hangingPunct="1">
                        <a:defRPr sz="1800" kern="1200">
                          <a:solidFill>
                            <a:schemeClr val="tx1"/>
                          </a:solidFill>
                          <a:latin typeface="Trebuchet MS"/>
                        </a:defRPr>
                      </a:lvl7pPr>
                      <a:lvl8pPr marL="3200400" algn="l" defTabSz="914400" rtl="0" eaLnBrk="1" latinLnBrk="0" hangingPunct="1">
                        <a:defRPr sz="1800" kern="1200">
                          <a:solidFill>
                            <a:schemeClr val="tx1"/>
                          </a:solidFill>
                          <a:latin typeface="Trebuchet MS"/>
                        </a:defRPr>
                      </a:lvl8pPr>
                      <a:lvl9pPr marL="3657600" algn="l" defTabSz="914400" rtl="0" eaLnBrk="1" latinLnBrk="0" hangingPunct="1">
                        <a:defRPr sz="1800" kern="1200">
                          <a:solidFill>
                            <a:schemeClr val="tx1"/>
                          </a:solidFill>
                          <a:latin typeface="Trebuchet MS"/>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dirty="0">
                          <a:ln>
                            <a:noFill/>
                          </a:ln>
                          <a:solidFill>
                            <a:schemeClr val="tx1"/>
                          </a:solidFill>
                          <a:effectLst/>
                          <a:latin typeface="+mj-lt"/>
                          <a:cs typeface="Times New Roman" pitchFamily="18" charset="0"/>
                        </a:rPr>
                        <a:t>Çok ağır zihinsel engel</a:t>
                      </a:r>
                      <a:endParaRPr kumimoji="0" lang="tr-TR" sz="1600" b="0" i="0" u="none" strike="noStrike" cap="none" normalizeH="0" baseline="0" dirty="0">
                        <a:ln>
                          <a:noFill/>
                        </a:ln>
                        <a:solidFill>
                          <a:schemeClr val="tx1"/>
                        </a:solidFill>
                        <a:effectLst/>
                        <a:latin typeface="+mj-lt"/>
                      </a:endParaRPr>
                    </a:p>
                  </a:txBody>
                  <a:tcPr marT="45717" marB="45717" horzOverflow="overflow">
                    <a:lnL w="28575" cap="flat" cmpd="sng" algn="ctr">
                      <a:solidFill>
                        <a:sysClr val="windowText" lastClr="000000"/>
                      </a:solidFill>
                      <a:prstDash val="solid"/>
                      <a:round/>
                      <a:headEnd type="none" w="med" len="med"/>
                      <a:tailEnd type="none" w="med" len="med"/>
                    </a:lnL>
                    <a:lnR w="28575" cap="flat" cmpd="sng" algn="ctr">
                      <a:solidFill>
                        <a:sysClr val="windowText" lastClr="000000"/>
                      </a:solidFill>
                      <a:prstDash val="solid"/>
                      <a:round/>
                      <a:headEnd type="none" w="med" len="med"/>
                      <a:tailEnd type="none" w="med" len="med"/>
                    </a:lnR>
                    <a:lnT w="28575" cap="flat" cmpd="sng" algn="ctr">
                      <a:solidFill>
                        <a:sysClr val="windowText" lastClr="000000"/>
                      </a:solidFill>
                      <a:prstDash val="solid"/>
                      <a:round/>
                      <a:headEnd type="none" w="med" len="med"/>
                      <a:tailEnd type="none" w="med" len="med"/>
                    </a:lnT>
                    <a:lnB w="28575" cap="flat" cmpd="sng" algn="ctr">
                      <a:solidFill>
                        <a:sysClr val="windowText" lastClr="000000"/>
                      </a:solidFill>
                      <a:prstDash val="solid"/>
                      <a:round/>
                      <a:headEnd type="none" w="med" len="med"/>
                      <a:tailEnd type="none" w="med" len="med"/>
                    </a:lnB>
                    <a:lnTlToBr>
                      <a:noFill/>
                    </a:lnTlToBr>
                    <a:lnBlToTr>
                      <a:noFill/>
                    </a:lnBlToTr>
                    <a:solidFill>
                      <a:srgbClr val="FF825B"/>
                    </a:solidFill>
                  </a:tcPr>
                </a:tc>
                <a:tc vMerge="1">
                  <a:txBody>
                    <a:bodyPr/>
                    <a:lstStyle/>
                    <a:p>
                      <a:endParaRPr lang="tr-TR"/>
                    </a:p>
                  </a:txBody>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36588055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F050FBE5-27AD-8DBE-8488-FD7AE92D0AA0}"/>
              </a:ext>
            </a:extLst>
          </p:cNvPr>
          <p:cNvSpPr txBox="1"/>
          <p:nvPr/>
        </p:nvSpPr>
        <p:spPr>
          <a:xfrm>
            <a:off x="107504" y="836712"/>
            <a:ext cx="8280920" cy="461665"/>
          </a:xfrm>
          <a:prstGeom prst="rect">
            <a:avLst/>
          </a:prstGeom>
          <a:noFill/>
        </p:spPr>
        <p:txBody>
          <a:bodyPr wrap="square">
            <a:spAutoFit/>
          </a:bodyPr>
          <a:lstStyle/>
          <a:p>
            <a:pPr marL="0" marR="0" lvl="0" indent="0" algn="ctr" defTabSz="685800" rtl="0" eaLnBrk="0" fontAlgn="base" latinLnBrk="0" hangingPunct="0">
              <a:lnSpc>
                <a:spcPct val="100000"/>
              </a:lnSpc>
              <a:spcBef>
                <a:spcPct val="0"/>
              </a:spcBef>
              <a:spcAft>
                <a:spcPct val="0"/>
              </a:spcAft>
              <a:buClrTx/>
              <a:buSzTx/>
              <a:buFontTx/>
              <a:buNone/>
              <a:tabLst/>
              <a:defRPr/>
            </a:pPr>
            <a:r>
              <a:rPr kumimoji="0" lang="tr-TR" sz="2400" b="0" i="0" u="none" strike="noStrike" kern="1200" cap="none" spc="0" normalizeH="0" baseline="0" noProof="0" dirty="0" err="1">
                <a:ln>
                  <a:noFill/>
                </a:ln>
                <a:solidFill>
                  <a:srgbClr val="C00000"/>
                </a:solidFill>
                <a:effectLst>
                  <a:outerShdw blurRad="38100" dist="38100" dir="2700000" algn="tl">
                    <a:srgbClr val="000000">
                      <a:alpha val="43137"/>
                    </a:srgbClr>
                  </a:outerShdw>
                </a:effectLst>
                <a:uLnTx/>
                <a:uFillTx/>
                <a:latin typeface="Tahoma" pitchFamily="34" charset="0"/>
                <a:ea typeface="+mn-ea"/>
                <a:cs typeface="Arial" panose="020B0604020202020204" pitchFamily="34" charset="0"/>
              </a:rPr>
              <a:t>Cattell</a:t>
            </a:r>
            <a:r>
              <a:rPr kumimoji="0" lang="tr-TR" sz="24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Tahoma" pitchFamily="34" charset="0"/>
                <a:ea typeface="+mn-ea"/>
                <a:cs typeface="Arial" panose="020B0604020202020204" pitchFamily="34" charset="0"/>
              </a:rPr>
              <a:t>-</a:t>
            </a:r>
            <a:r>
              <a:rPr kumimoji="0" lang="tr-TR" sz="2400" b="0" i="0" u="none" strike="noStrike" kern="1200" cap="none" spc="0" normalizeH="0" baseline="0" noProof="0" dirty="0" err="1">
                <a:ln>
                  <a:noFill/>
                </a:ln>
                <a:solidFill>
                  <a:srgbClr val="C00000"/>
                </a:solidFill>
                <a:effectLst>
                  <a:outerShdw blurRad="38100" dist="38100" dir="2700000" algn="tl">
                    <a:srgbClr val="000000">
                      <a:alpha val="43137"/>
                    </a:srgbClr>
                  </a:outerShdw>
                </a:effectLst>
                <a:uLnTx/>
                <a:uFillTx/>
                <a:latin typeface="Tahoma" pitchFamily="34" charset="0"/>
                <a:ea typeface="+mn-ea"/>
                <a:cs typeface="Arial" panose="020B0604020202020204" pitchFamily="34" charset="0"/>
              </a:rPr>
              <a:t>Horn</a:t>
            </a:r>
            <a:r>
              <a:rPr kumimoji="0" lang="tr-TR" sz="24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Tahoma" pitchFamily="34" charset="0"/>
                <a:ea typeface="+mn-ea"/>
                <a:cs typeface="Arial" panose="020B0604020202020204" pitchFamily="34" charset="0"/>
              </a:rPr>
              <a:t>-Carol (CHC) Zeka Kuramının Gelişim Aşamaları </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Metin kutusu 4">
            <a:extLst>
              <a:ext uri="{FF2B5EF4-FFF2-40B4-BE49-F238E27FC236}">
                <a16:creationId xmlns:a16="http://schemas.microsoft.com/office/drawing/2014/main" id="{534F37BB-AF36-0CB3-1457-E1CD7DEF3E51}"/>
              </a:ext>
            </a:extLst>
          </p:cNvPr>
          <p:cNvSpPr txBox="1"/>
          <p:nvPr/>
        </p:nvSpPr>
        <p:spPr>
          <a:xfrm>
            <a:off x="755576" y="1772816"/>
            <a:ext cx="7344816" cy="2126864"/>
          </a:xfrm>
          <a:prstGeom prst="rect">
            <a:avLst/>
          </a:prstGeom>
          <a:noFill/>
        </p:spPr>
        <p:txBody>
          <a:bodyPr wrap="square">
            <a:spAutoFit/>
          </a:bodyPr>
          <a:lstStyle/>
          <a:p>
            <a:pPr marL="214313" marR="0" lvl="0" indent="-214313" algn="l" defTabSz="685800" rtl="0" eaLnBrk="0" fontAlgn="base" latinLnBrk="0" hangingPunct="0">
              <a:lnSpc>
                <a:spcPct val="150000"/>
              </a:lnSpc>
              <a:spcBef>
                <a:spcPct val="0"/>
              </a:spcBef>
              <a:spcAft>
                <a:spcPct val="0"/>
              </a:spcAft>
              <a:buClr>
                <a:srgbClr val="C00000"/>
              </a:buClr>
              <a:buSzTx/>
              <a:buFont typeface="Wingdings" panose="05000000000000000000" pitchFamily="2" charset="2"/>
              <a:buChar char="§"/>
              <a:tabLst/>
              <a:defRPr/>
            </a:pPr>
            <a:r>
              <a:rPr kumimoji="0" lang="tr-TR" altLang="tr-TR"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Cattell</a:t>
            </a:r>
            <a:r>
              <a:rPr kumimoji="0" lang="tr-TR" altLang="tr-TR"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(1941): 2 faktörlü </a:t>
            </a:r>
            <a:r>
              <a:rPr kumimoji="0" lang="tr-TR" altLang="tr-TR"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Gf-Gc</a:t>
            </a:r>
            <a:r>
              <a:rPr kumimoji="0" lang="tr-TR" altLang="tr-TR"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kuramı</a:t>
            </a:r>
          </a:p>
          <a:p>
            <a:pPr marL="214313" marR="0" lvl="0" indent="-214313" algn="l" defTabSz="685800" rtl="0" eaLnBrk="0" fontAlgn="base" latinLnBrk="0" hangingPunct="0">
              <a:lnSpc>
                <a:spcPct val="150000"/>
              </a:lnSpc>
              <a:spcBef>
                <a:spcPct val="0"/>
              </a:spcBef>
              <a:spcAft>
                <a:spcPct val="0"/>
              </a:spcAft>
              <a:buClr>
                <a:srgbClr val="C00000"/>
              </a:buClr>
              <a:buSzTx/>
              <a:buFont typeface="Wingdings" panose="05000000000000000000" pitchFamily="2" charset="2"/>
              <a:buChar char="§"/>
              <a:tabLst/>
              <a:defRPr/>
            </a:pPr>
            <a:r>
              <a:rPr kumimoji="0" lang="tr-TR" altLang="tr-TR"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Cattell</a:t>
            </a:r>
            <a:r>
              <a:rPr kumimoji="0" lang="tr-TR" altLang="tr-TR"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ve </a:t>
            </a:r>
            <a:r>
              <a:rPr kumimoji="0" lang="tr-TR" altLang="tr-TR"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Horn</a:t>
            </a:r>
            <a:r>
              <a:rPr kumimoji="0" lang="tr-TR" altLang="tr-TR"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(1991): 9 Faktörlü Zeka Kuramı</a:t>
            </a:r>
          </a:p>
          <a:p>
            <a:pPr marL="214313" marR="0" lvl="0" indent="-214313" algn="l" defTabSz="685800" rtl="0" eaLnBrk="0" fontAlgn="base" latinLnBrk="0" hangingPunct="0">
              <a:lnSpc>
                <a:spcPct val="150000"/>
              </a:lnSpc>
              <a:spcBef>
                <a:spcPct val="0"/>
              </a:spcBef>
              <a:spcAft>
                <a:spcPct val="0"/>
              </a:spcAft>
              <a:buClr>
                <a:srgbClr val="C00000"/>
              </a:buClr>
              <a:buSzTx/>
              <a:buFont typeface="Wingdings" panose="05000000000000000000" pitchFamily="2" charset="2"/>
              <a:buChar char="§"/>
              <a:tabLst/>
              <a:defRPr/>
            </a:pPr>
            <a:r>
              <a:rPr kumimoji="0" lang="tr-TR" altLang="tr-TR"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Carroll Üç Tabaka Kuramı ile bütünleştirilmesi (1997)</a:t>
            </a:r>
          </a:p>
          <a:p>
            <a:pPr marL="214313" marR="0" lvl="0" indent="-214313" algn="l" defTabSz="685800" rtl="0" eaLnBrk="0" fontAlgn="base" latinLnBrk="0" hangingPunct="0">
              <a:lnSpc>
                <a:spcPct val="150000"/>
              </a:lnSpc>
              <a:spcBef>
                <a:spcPct val="0"/>
              </a:spcBef>
              <a:spcAft>
                <a:spcPct val="0"/>
              </a:spcAft>
              <a:buClr>
                <a:srgbClr val="C00000"/>
              </a:buClr>
              <a:buSzTx/>
              <a:buFont typeface="Wingdings" panose="05000000000000000000" pitchFamily="2" charset="2"/>
              <a:buChar char="§"/>
              <a:tabLst/>
              <a:defRPr/>
            </a:pPr>
            <a:r>
              <a:rPr kumimoji="0" lang="tr-TR" altLang="tr-TR"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Catell</a:t>
            </a:r>
            <a:r>
              <a:rPr kumimoji="0" lang="tr-TR" altLang="tr-TR"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tr-TR" altLang="tr-TR"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Horn</a:t>
            </a:r>
            <a:r>
              <a:rPr kumimoji="0" lang="tr-TR" altLang="tr-TR"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-Carroll Kuramının </a:t>
            </a:r>
            <a:r>
              <a:rPr kumimoji="0" lang="en-US" sz="180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Schneider</a:t>
            </a:r>
            <a:r>
              <a:rPr kumimoji="0" lang="tr-TR" sz="180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ve </a:t>
            </a:r>
            <a:r>
              <a:rPr kumimoji="0" lang="en-US" sz="180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McGrew</a:t>
            </a:r>
            <a:r>
              <a:rPr kumimoji="0" lang="tr-TR" sz="180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tarafından genişletilmesi (</a:t>
            </a:r>
            <a:r>
              <a:rPr kumimoji="0" lang="en-US" sz="180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2012)</a:t>
            </a:r>
            <a:endParaRPr kumimoji="0" lang="tr-TR" sz="180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01023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bg1">
                <a:tint val="80000"/>
                <a:satMod val="300000"/>
              </a:schemeClr>
            </a:gs>
            <a:gs pos="100000">
              <a:schemeClr val="bg1">
                <a:shade val="30000"/>
                <a:satMod val="20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2E444478-08F2-46D6-9E63-86EE61A100F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13C8C2-C77F-4EAB-916F-8F9CF615FA6B}" type="slidenum">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Dikdörtgen 3">
            <a:extLst>
              <a:ext uri="{FF2B5EF4-FFF2-40B4-BE49-F238E27FC236}">
                <a16:creationId xmlns:a16="http://schemas.microsoft.com/office/drawing/2014/main" id="{08D3B650-05EC-44A5-A255-8FC8E1CDCC0B}"/>
              </a:ext>
            </a:extLst>
          </p:cNvPr>
          <p:cNvSpPr/>
          <p:nvPr/>
        </p:nvSpPr>
        <p:spPr>
          <a:xfrm>
            <a:off x="603803" y="1610940"/>
            <a:ext cx="8020878" cy="196207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altLang="tr-TR" sz="4050" b="1" i="0" u="none" strike="noStrike" kern="1200" cap="none" spc="0" normalizeH="0" baseline="0" noProof="0" dirty="0">
                <a:ln>
                  <a:noFill/>
                </a:ln>
                <a:effectLst>
                  <a:outerShdw blurRad="38100" dist="38100" dir="2700000" algn="tl">
                    <a:srgbClr val="000000">
                      <a:alpha val="43137"/>
                    </a:srgbClr>
                  </a:outerShdw>
                </a:effectLst>
                <a:uLnTx/>
                <a:uFillTx/>
                <a:latin typeface="Calibri"/>
                <a:ea typeface="+mn-ea"/>
                <a:cs typeface="+mn-cs"/>
              </a:rPr>
              <a:t>GENİŞLETİLMİŞ</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altLang="tr-TR" sz="4050" b="1" i="0" u="none" strike="noStrike" kern="1200" cap="none" spc="0" normalizeH="0" baseline="0" noProof="0" dirty="0">
                <a:ln>
                  <a:noFill/>
                </a:ln>
                <a:effectLst>
                  <a:outerShdw blurRad="38100" dist="38100" dir="2700000" algn="tl">
                    <a:srgbClr val="000000">
                      <a:alpha val="43137"/>
                    </a:srgbClr>
                  </a:outerShdw>
                </a:effectLst>
                <a:uLnTx/>
                <a:uFillTx/>
                <a:latin typeface="Calibri"/>
                <a:ea typeface="+mn-ea"/>
                <a:cs typeface="+mn-cs"/>
              </a:rPr>
              <a:t>CATTELL– HORN– CARROLL (CHC) KURAMI (2.2)</a:t>
            </a:r>
            <a:endParaRPr kumimoji="0" lang="en-US" sz="4050" b="0" i="0" u="none" strike="noStrike" kern="1200" cap="none" spc="0" normalizeH="0" baseline="0" noProof="0" dirty="0">
              <a:ln>
                <a:noFill/>
              </a:ln>
              <a:effectLst>
                <a:outerShdw blurRad="38100" dist="38100" dir="2700000" algn="tl">
                  <a:srgbClr val="000000">
                    <a:alpha val="43137"/>
                  </a:srgbClr>
                </a:outerShdw>
              </a:effectLst>
              <a:uLnTx/>
              <a:uFillTx/>
              <a:latin typeface="Calibri"/>
              <a:ea typeface="+mn-ea"/>
              <a:cs typeface="+mn-cs"/>
            </a:endParaRPr>
          </a:p>
        </p:txBody>
      </p:sp>
      <p:sp>
        <p:nvSpPr>
          <p:cNvPr id="5" name="Metin kutusu 4">
            <a:extLst>
              <a:ext uri="{FF2B5EF4-FFF2-40B4-BE49-F238E27FC236}">
                <a16:creationId xmlns:a16="http://schemas.microsoft.com/office/drawing/2014/main" id="{A7E54AB0-0117-4E6C-AA71-F37789736B19}"/>
              </a:ext>
            </a:extLst>
          </p:cNvPr>
          <p:cNvSpPr txBox="1"/>
          <p:nvPr/>
        </p:nvSpPr>
        <p:spPr>
          <a:xfrm>
            <a:off x="603802" y="3501008"/>
            <a:ext cx="8260463" cy="1061829"/>
          </a:xfrm>
          <a:prstGeom prst="rect">
            <a:avLst/>
          </a:prstGeom>
          <a:noFill/>
        </p:spPr>
        <p:txBody>
          <a:bodyPr wrap="square">
            <a:spAutoFit/>
          </a:bodyPr>
          <a:lstStyle/>
          <a:p>
            <a:pPr marL="0" marR="0" lvl="0" indent="0" algn="ctr" defTabSz="685800" rtl="0" eaLnBrk="0" fontAlgn="base" latinLnBrk="0" hangingPunct="0">
              <a:lnSpc>
                <a:spcPct val="100000"/>
              </a:lnSpc>
              <a:spcBef>
                <a:spcPct val="0"/>
              </a:spcBef>
              <a:spcAft>
                <a:spcPct val="0"/>
              </a:spcAft>
              <a:buClrTx/>
              <a:buSzTx/>
              <a:buFontTx/>
              <a:buNone/>
              <a:tabLst>
                <a:tab pos="67866" algn="l"/>
              </a:tabLst>
              <a:defRPr/>
            </a:pPr>
            <a:r>
              <a:rPr kumimoji="0" lang="tr-TR" altLang="tr-TR" sz="2100"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a:ea typeface="+mn-ea"/>
                <a:cs typeface="+mn-cs"/>
              </a:rPr>
              <a:t>İnsan zekası</a:t>
            </a:r>
          </a:p>
          <a:p>
            <a:pPr marL="342900" marR="0" lvl="0" indent="-342900" algn="ctr" defTabSz="685800" rtl="0" eaLnBrk="0" fontAlgn="base" latinLnBrk="0" hangingPunct="0">
              <a:lnSpc>
                <a:spcPct val="100000"/>
              </a:lnSpc>
              <a:spcBef>
                <a:spcPct val="0"/>
              </a:spcBef>
              <a:spcAft>
                <a:spcPct val="0"/>
              </a:spcAft>
              <a:buClrTx/>
              <a:buSzTx/>
              <a:buFont typeface="Wingdings" panose="05000000000000000000" pitchFamily="2" charset="2"/>
              <a:buChar char="§"/>
              <a:tabLst>
                <a:tab pos="67866" algn="l"/>
              </a:tabLst>
              <a:defRPr/>
            </a:pPr>
            <a:r>
              <a:rPr kumimoji="0" lang="tr-TR" altLang="tr-TR" sz="2100"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a:ea typeface="+mn-ea"/>
                <a:cs typeface="+mn-cs"/>
              </a:rPr>
              <a:t>17 geniş kapsamlı alan ve bunların altındaki </a:t>
            </a:r>
          </a:p>
          <a:p>
            <a:pPr marL="342900" marR="0" lvl="0" indent="-342900" algn="ctr" defTabSz="685800" rtl="0" eaLnBrk="0" fontAlgn="base" latinLnBrk="0" hangingPunct="0">
              <a:lnSpc>
                <a:spcPct val="100000"/>
              </a:lnSpc>
              <a:spcBef>
                <a:spcPct val="0"/>
              </a:spcBef>
              <a:spcAft>
                <a:spcPct val="0"/>
              </a:spcAft>
              <a:buClrTx/>
              <a:buSzTx/>
              <a:buFont typeface="Wingdings" panose="05000000000000000000" pitchFamily="2" charset="2"/>
              <a:buChar char="§"/>
              <a:tabLst>
                <a:tab pos="67866" algn="l"/>
              </a:tabLst>
              <a:defRPr/>
            </a:pPr>
            <a:r>
              <a:rPr kumimoji="0" lang="tr-TR" altLang="tr-TR" sz="2100"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a:ea typeface="+mn-ea"/>
                <a:cs typeface="+mn-cs"/>
              </a:rPr>
              <a:t>84 dar kapsamlı alandan oluşur. </a:t>
            </a:r>
          </a:p>
        </p:txBody>
      </p:sp>
      <p:sp>
        <p:nvSpPr>
          <p:cNvPr id="7" name="Metin kutusu 6">
            <a:extLst>
              <a:ext uri="{FF2B5EF4-FFF2-40B4-BE49-F238E27FC236}">
                <a16:creationId xmlns:a16="http://schemas.microsoft.com/office/drawing/2014/main" id="{F9CE27C2-A887-09B0-12B3-4C83C113FD44}"/>
              </a:ext>
            </a:extLst>
          </p:cNvPr>
          <p:cNvSpPr txBox="1"/>
          <p:nvPr/>
        </p:nvSpPr>
        <p:spPr>
          <a:xfrm>
            <a:off x="179512" y="116632"/>
            <a:ext cx="8856984" cy="1169551"/>
          </a:xfrm>
          <a:prstGeom prst="rect">
            <a:avLst/>
          </a:prstGeom>
          <a:noFill/>
        </p:spPr>
        <p:txBody>
          <a:bodyPr wrap="square">
            <a:spAutoFit/>
          </a:bodyPr>
          <a:lstStyle/>
          <a:p>
            <a:pPr marL="92075" marR="0" lvl="0" algn="l" defTabSz="914400" rtl="0" eaLnBrk="1" fontAlgn="auto" latinLnBrk="0" hangingPunct="1">
              <a:lnSpc>
                <a:spcPct val="100000"/>
              </a:lnSpc>
              <a:spcBef>
                <a:spcPts val="0"/>
              </a:spcBef>
              <a:spcAft>
                <a:spcPts val="0"/>
              </a:spcAft>
              <a:buClrTx/>
              <a:buSzTx/>
              <a:tabLst/>
              <a:defRPr/>
            </a:pPr>
            <a:r>
              <a:rPr kumimoji="0" lang="en-US" sz="1400" b="0" i="0" u="none" strike="noStrike" kern="1200" cap="none" spc="0" normalizeH="0" baseline="0" noProof="0" dirty="0">
                <a:ln>
                  <a:noFill/>
                </a:ln>
                <a:solidFill>
                  <a:schemeClr val="tx1">
                    <a:lumMod val="65000"/>
                    <a:lumOff val="35000"/>
                  </a:schemeClr>
                </a:solidFill>
                <a:effectLst/>
                <a:uLnTx/>
                <a:uFillTx/>
                <a:latin typeface="Calibri" panose="020F0502020204030204" pitchFamily="34" charset="0"/>
                <a:ea typeface="Calibri" panose="020F0502020204030204" pitchFamily="34" charset="0"/>
                <a:cs typeface="Times New Roman" panose="02020603050405020304" pitchFamily="18" charset="0"/>
              </a:rPr>
              <a:t>Schneider, W.J., McGrew, K.S. (2012). The Cattell-Horn-Carroll Model. In. D. Flanagan, P Harrison, P: Contemporary Intellectual Assessment: Theories, Tests and Issues. New York: Guilford. </a:t>
            </a:r>
            <a:endParaRPr kumimoji="0" lang="tr-TR" sz="1400" b="0" i="0" u="none" strike="noStrike" kern="1200" cap="none" spc="0" normalizeH="0" baseline="0" noProof="0" dirty="0">
              <a:ln>
                <a:noFill/>
              </a:ln>
              <a:solidFill>
                <a:schemeClr val="tx1">
                  <a:lumMod val="65000"/>
                  <a:lumOff val="35000"/>
                </a:schemeClr>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92075" marR="0" lvl="0" algn="l" defTabSz="914400" rtl="0" eaLnBrk="1" fontAlgn="auto" latinLnBrk="0" hangingPunct="1">
              <a:lnSpc>
                <a:spcPct val="100000"/>
              </a:lnSpc>
              <a:spcBef>
                <a:spcPts val="0"/>
              </a:spcBef>
              <a:spcAft>
                <a:spcPts val="0"/>
              </a:spcAft>
              <a:buClrTx/>
              <a:buSzTx/>
              <a:tabLst/>
              <a:defRPr/>
            </a:pPr>
            <a:endParaRPr kumimoji="0" lang="tr-TR" sz="1400" b="0" i="0" u="none" strike="noStrike" kern="1200" cap="none" spc="0" normalizeH="0" baseline="0" noProof="0" dirty="0">
              <a:ln>
                <a:noFill/>
              </a:ln>
              <a:solidFill>
                <a:schemeClr val="tx1">
                  <a:lumMod val="65000"/>
                  <a:lumOff val="35000"/>
                </a:schemeClr>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92075" marR="0" lvl="0" algn="l" defTabSz="914400" rtl="0" eaLnBrk="1" fontAlgn="auto" latinLnBrk="0" hangingPunct="1">
              <a:lnSpc>
                <a:spcPct val="100000"/>
              </a:lnSpc>
              <a:spcBef>
                <a:spcPts val="0"/>
              </a:spcBef>
              <a:spcAft>
                <a:spcPts val="0"/>
              </a:spcAft>
              <a:buClrTx/>
              <a:buSzTx/>
              <a:tabLst/>
              <a:defRPr/>
            </a:pPr>
            <a:r>
              <a:rPr kumimoji="0" lang="en-US" sz="1400" b="0" i="0" u="none" strike="noStrike" kern="1200" cap="none" spc="0" normalizeH="0" baseline="0" noProof="0" dirty="0">
                <a:ln>
                  <a:noFill/>
                </a:ln>
                <a:solidFill>
                  <a:schemeClr val="tx1">
                    <a:lumMod val="65000"/>
                    <a:lumOff val="35000"/>
                  </a:schemeClr>
                </a:solidFill>
                <a:effectLst/>
                <a:uLnTx/>
                <a:uFillTx/>
                <a:latin typeface="Calibri" panose="020F0502020204030204" pitchFamily="34" charset="0"/>
                <a:ea typeface="Calibri" panose="020F0502020204030204" pitchFamily="34" charset="0"/>
                <a:cs typeface="Times New Roman" panose="02020603050405020304" pitchFamily="18" charset="0"/>
              </a:rPr>
              <a:t>Schneider, W.J., McGrew, K.S. </a:t>
            </a:r>
            <a:r>
              <a:rPr lang="tr-TR" sz="1400" dirty="0">
                <a:solidFill>
                  <a:schemeClr val="tx1">
                    <a:lumMod val="65000"/>
                    <a:lumOff val="35000"/>
                  </a:schemeClr>
                </a:solidFill>
                <a:latin typeface="Calibri" panose="020F0502020204030204" pitchFamily="34" charset="0"/>
                <a:ea typeface="Calibri" panose="020F0502020204030204" pitchFamily="34" charset="0"/>
                <a:cs typeface="Times New Roman" panose="02020603050405020304" pitchFamily="18" charset="0"/>
              </a:rPr>
              <a:t>(</a:t>
            </a:r>
            <a:r>
              <a:rPr kumimoji="0" lang="en-US" sz="1400" b="0" i="0" u="none" strike="noStrike" kern="1200" cap="none" spc="0" normalizeH="0" baseline="0" noProof="0" dirty="0">
                <a:ln>
                  <a:noFill/>
                </a:ln>
                <a:solidFill>
                  <a:schemeClr val="tx1">
                    <a:lumMod val="65000"/>
                    <a:lumOff val="35000"/>
                  </a:schemeClr>
                </a:solidFill>
                <a:effectLst/>
                <a:uLnTx/>
                <a:uFillTx/>
                <a:latin typeface="Calibri" panose="020F0502020204030204" pitchFamily="34" charset="0"/>
                <a:ea typeface="Calibri" panose="020F0502020204030204" pitchFamily="34" charset="0"/>
                <a:cs typeface="Times New Roman" panose="02020603050405020304" pitchFamily="18" charset="0"/>
              </a:rPr>
              <a:t>2013). The Cattell-Horn-Carroll (CHC) Model of Intelligence v2.2: A visual Tour and Summary.   </a:t>
            </a:r>
            <a:endParaRPr kumimoji="0" lang="tr-TR" sz="1400" b="0" i="0" u="none" strike="noStrike" kern="1200" cap="none" spc="0" normalizeH="0" baseline="0" noProof="0" dirty="0">
              <a:ln>
                <a:noFill/>
              </a:ln>
              <a:solidFill>
                <a:schemeClr val="tx1">
                  <a:lumMod val="65000"/>
                  <a:lumOff val="35000"/>
                </a:schemeClr>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210803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5854401C-0845-D045-1A2A-1CED7F884B6E}"/>
              </a:ext>
            </a:extLst>
          </p:cNvPr>
          <p:cNvSpPr>
            <a:spLocks noChangeArrowheads="1"/>
          </p:cNvSpPr>
          <p:nvPr/>
        </p:nvSpPr>
        <p:spPr bwMode="auto">
          <a:xfrm>
            <a:off x="3316288" y="180498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9" name="Metin kutusu 8">
            <a:extLst>
              <a:ext uri="{FF2B5EF4-FFF2-40B4-BE49-F238E27FC236}">
                <a16:creationId xmlns:a16="http://schemas.microsoft.com/office/drawing/2014/main" id="{3F0DC74A-2E91-D56D-5971-2377BE1B321A}"/>
              </a:ext>
            </a:extLst>
          </p:cNvPr>
          <p:cNvSpPr txBox="1"/>
          <p:nvPr/>
        </p:nvSpPr>
        <p:spPr>
          <a:xfrm>
            <a:off x="107504" y="188640"/>
            <a:ext cx="3208784" cy="369332"/>
          </a:xfrm>
          <a:prstGeom prst="rect">
            <a:avLst/>
          </a:prstGeom>
          <a:noFill/>
        </p:spPr>
        <p:txBody>
          <a:bodyPr wrap="square" rtlCol="0">
            <a:spAutoFit/>
          </a:bodyPr>
          <a:lstStyle/>
          <a:p>
            <a:pPr algn="ctr"/>
            <a:r>
              <a:rPr lang="tr-TR" sz="1800" dirty="0">
                <a:solidFill>
                  <a:srgbClr val="C0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İNSAN ZEKASI: Nicelik ve nitelik</a:t>
            </a:r>
          </a:p>
        </p:txBody>
      </p:sp>
      <p:graphicFrame>
        <p:nvGraphicFramePr>
          <p:cNvPr id="4" name="Tablo 3">
            <a:extLst>
              <a:ext uri="{FF2B5EF4-FFF2-40B4-BE49-F238E27FC236}">
                <a16:creationId xmlns:a16="http://schemas.microsoft.com/office/drawing/2014/main" id="{51B778FD-9051-D8FA-37C1-4F78FC9E798E}"/>
              </a:ext>
            </a:extLst>
          </p:cNvPr>
          <p:cNvGraphicFramePr>
            <a:graphicFrameLocks noGrp="1"/>
          </p:cNvGraphicFramePr>
          <p:nvPr>
            <p:extLst>
              <p:ext uri="{D42A27DB-BD31-4B8C-83A1-F6EECF244321}">
                <p14:modId xmlns:p14="http://schemas.microsoft.com/office/powerpoint/2010/main" val="4262060138"/>
              </p:ext>
            </p:extLst>
          </p:nvPr>
        </p:nvGraphicFramePr>
        <p:xfrm>
          <a:off x="683568" y="764704"/>
          <a:ext cx="7848872" cy="5908592"/>
        </p:xfrm>
        <a:graphic>
          <a:graphicData uri="http://schemas.openxmlformats.org/drawingml/2006/table">
            <a:tbl>
              <a:tblPr firstRow="1" firstCol="1" bandRow="1"/>
              <a:tblGrid>
                <a:gridCol w="432089">
                  <a:extLst>
                    <a:ext uri="{9D8B030D-6E8A-4147-A177-3AD203B41FA5}">
                      <a16:colId xmlns:a16="http://schemas.microsoft.com/office/drawing/2014/main" val="2341361084"/>
                    </a:ext>
                  </a:extLst>
                </a:gridCol>
                <a:gridCol w="2581168">
                  <a:extLst>
                    <a:ext uri="{9D8B030D-6E8A-4147-A177-3AD203B41FA5}">
                      <a16:colId xmlns:a16="http://schemas.microsoft.com/office/drawing/2014/main" val="4201855827"/>
                    </a:ext>
                  </a:extLst>
                </a:gridCol>
                <a:gridCol w="4835615">
                  <a:extLst>
                    <a:ext uri="{9D8B030D-6E8A-4147-A177-3AD203B41FA5}">
                      <a16:colId xmlns:a16="http://schemas.microsoft.com/office/drawing/2014/main" val="1279016214"/>
                    </a:ext>
                  </a:extLst>
                </a:gridCol>
              </a:tblGrid>
              <a:tr h="364287">
                <a:tc>
                  <a:txBody>
                    <a:bodyPr/>
                    <a:lstStyle/>
                    <a:p>
                      <a:pPr>
                        <a:lnSpc>
                          <a:spcPct val="107000"/>
                        </a:lnSpc>
                        <a:spcAft>
                          <a:spcPts val="800"/>
                        </a:spcAft>
                      </a:pPr>
                      <a:r>
                        <a:rPr lang="tr-TR" sz="13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tr-TR" sz="1300" dirty="0">
                          <a:effectLst/>
                          <a:latin typeface="Calibri" panose="020F0502020204030204" pitchFamily="34" charset="0"/>
                          <a:ea typeface="Calibri" panose="020F0502020204030204" pitchFamily="34" charset="0"/>
                          <a:cs typeface="Times New Roman" panose="02020603050405020304" pitchFamily="18" charset="0"/>
                        </a:rPr>
                        <a:t> </a:t>
                      </a:r>
                    </a:p>
                  </a:txBody>
                  <a:tcPr marL="51577" marR="51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tr-TR" sz="13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Geniş Alanlar</a:t>
                      </a:r>
                      <a:endParaRPr lang="tr-T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51577" marR="51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tr-TR" sz="1300" b="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Dar Alanlar</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51577" marR="51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13591586"/>
                  </a:ext>
                </a:extLst>
              </a:tr>
              <a:tr h="221590">
                <a:tc>
                  <a:txBody>
                    <a:bodyPr/>
                    <a:lstStyle/>
                    <a:p>
                      <a:pPr>
                        <a:lnSpc>
                          <a:spcPct val="107000"/>
                        </a:lnSpc>
                        <a:spcAft>
                          <a:spcPts val="800"/>
                        </a:spcAft>
                      </a:pPr>
                      <a:r>
                        <a:rPr lang="tr-TR" sz="1300">
                          <a:effectLst/>
                          <a:latin typeface="Calibri" panose="020F0502020204030204" pitchFamily="34" charset="0"/>
                          <a:ea typeface="Calibri" panose="020F0502020204030204" pitchFamily="34" charset="0"/>
                          <a:cs typeface="Times New Roman" panose="02020603050405020304" pitchFamily="18" charset="0"/>
                        </a:rPr>
                        <a:t> </a:t>
                      </a:r>
                    </a:p>
                  </a:txBody>
                  <a:tcPr marL="51577" marR="51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800"/>
                        </a:spcAft>
                      </a:pPr>
                      <a:r>
                        <a:rPr lang="tr-TR" sz="13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GENEL YETENEKLER</a:t>
                      </a:r>
                      <a:endParaRPr lang="tr-T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51577" marR="51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extLst>
                  <a:ext uri="{0D108BD9-81ED-4DB2-BD59-A6C34878D82A}">
                    <a16:rowId xmlns:a16="http://schemas.microsoft.com/office/drawing/2014/main" val="2600956337"/>
                  </a:ext>
                </a:extLst>
              </a:tr>
              <a:tr h="287876">
                <a:tc>
                  <a:txBody>
                    <a:bodyPr/>
                    <a:lstStyle/>
                    <a:p>
                      <a:pPr>
                        <a:lnSpc>
                          <a:spcPct val="107000"/>
                        </a:lnSpc>
                        <a:spcAft>
                          <a:spcPts val="800"/>
                        </a:spcAft>
                      </a:pPr>
                      <a:r>
                        <a:rPr lang="tr-TR" sz="1300" b="1">
                          <a:effectLst/>
                          <a:latin typeface="Calibri" panose="020F0502020204030204" pitchFamily="34" charset="0"/>
                          <a:ea typeface="Calibri" panose="020F0502020204030204" pitchFamily="34" charset="0"/>
                          <a:cs typeface="Times New Roman" panose="02020603050405020304" pitchFamily="18" charset="0"/>
                        </a:rPr>
                        <a:t>1.</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51577" marR="51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tr-TR" sz="1300" dirty="0">
                          <a:effectLst/>
                          <a:latin typeface="Calibri" panose="020F0502020204030204" pitchFamily="34" charset="0"/>
                          <a:ea typeface="Calibri" panose="020F0502020204030204" pitchFamily="34" charset="0"/>
                          <a:cs typeface="Times New Roman" panose="02020603050405020304" pitchFamily="18" charset="0"/>
                        </a:rPr>
                        <a:t>AKIŞKAN ZEKA </a:t>
                      </a:r>
                    </a:p>
                  </a:txBody>
                  <a:tcPr marL="51577" marR="51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tr-TR" sz="1300" b="1" i="1" dirty="0">
                          <a:effectLst/>
                          <a:latin typeface="Calibri" panose="020F0502020204030204" pitchFamily="34" charset="0"/>
                          <a:ea typeface="Calibri" panose="020F0502020204030204" pitchFamily="34" charset="0"/>
                          <a:cs typeface="Times New Roman" panose="02020603050405020304" pitchFamily="18" charset="0"/>
                        </a:rPr>
                        <a:t>1-3:</a:t>
                      </a:r>
                      <a:r>
                        <a:rPr lang="tr-TR" sz="1300" b="1" dirty="0">
                          <a:effectLst/>
                          <a:latin typeface="Calibri" panose="020F0502020204030204" pitchFamily="34" charset="0"/>
                          <a:ea typeface="Calibri" panose="020F0502020204030204" pitchFamily="34" charset="0"/>
                          <a:cs typeface="Times New Roman" panose="02020603050405020304" pitchFamily="18" charset="0"/>
                        </a:rPr>
                        <a:t> </a:t>
                      </a:r>
                      <a:r>
                        <a:rPr lang="tr-TR" sz="1300" dirty="0">
                          <a:effectLst/>
                          <a:latin typeface="Calibri" panose="020F0502020204030204" pitchFamily="34" charset="0"/>
                          <a:ea typeface="Calibri" panose="020F0502020204030204" pitchFamily="34" charset="0"/>
                          <a:cs typeface="Times New Roman" panose="02020603050405020304" pitchFamily="18" charset="0"/>
                        </a:rPr>
                        <a:t>Tümevarımsal muhakeme, dizisel muhakeme, sayısal muhakeme</a:t>
                      </a:r>
                    </a:p>
                  </a:txBody>
                  <a:tcPr marL="51577" marR="51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0649577"/>
                  </a:ext>
                </a:extLst>
              </a:tr>
              <a:tr h="287876">
                <a:tc>
                  <a:txBody>
                    <a:bodyPr/>
                    <a:lstStyle/>
                    <a:p>
                      <a:pPr>
                        <a:lnSpc>
                          <a:spcPct val="107000"/>
                        </a:lnSpc>
                        <a:spcAft>
                          <a:spcPts val="800"/>
                        </a:spcAft>
                      </a:pPr>
                      <a:r>
                        <a:rPr lang="tr-TR" sz="1300" b="1">
                          <a:effectLst/>
                          <a:latin typeface="Calibri" panose="020F0502020204030204" pitchFamily="34" charset="0"/>
                          <a:ea typeface="Calibri" panose="020F0502020204030204" pitchFamily="34" charset="0"/>
                          <a:cs typeface="Times New Roman" panose="02020603050405020304" pitchFamily="18" charset="0"/>
                        </a:rPr>
                        <a:t>2. </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51577" marR="51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tr-TR" sz="1300" dirty="0">
                          <a:effectLst/>
                          <a:latin typeface="Calibri" panose="020F0502020204030204" pitchFamily="34" charset="0"/>
                          <a:ea typeface="Calibri" panose="020F0502020204030204" pitchFamily="34" charset="0"/>
                          <a:cs typeface="Times New Roman" panose="02020603050405020304" pitchFamily="18" charset="0"/>
                        </a:rPr>
                        <a:t>KISA-SÜRELİ BELLEK VE ÇALIŞMA BELLEĞİ </a:t>
                      </a:r>
                    </a:p>
                  </a:txBody>
                  <a:tcPr marL="51577" marR="51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tr-TR" sz="1300" b="1" i="1">
                          <a:effectLst/>
                          <a:latin typeface="Calibri" panose="020F0502020204030204" pitchFamily="34" charset="0"/>
                          <a:ea typeface="Calibri" panose="020F0502020204030204" pitchFamily="34" charset="0"/>
                          <a:cs typeface="Times New Roman" panose="02020603050405020304" pitchFamily="18" charset="0"/>
                        </a:rPr>
                        <a:t>4-5:</a:t>
                      </a:r>
                      <a:r>
                        <a:rPr lang="tr-TR" sz="1300" b="1">
                          <a:effectLst/>
                          <a:latin typeface="Calibri" panose="020F0502020204030204" pitchFamily="34" charset="0"/>
                          <a:ea typeface="Calibri" panose="020F0502020204030204" pitchFamily="34" charset="0"/>
                          <a:cs typeface="Times New Roman" panose="02020603050405020304" pitchFamily="18" charset="0"/>
                        </a:rPr>
                        <a:t> </a:t>
                      </a:r>
                      <a:r>
                        <a:rPr lang="tr-TR" sz="1300">
                          <a:effectLst/>
                          <a:latin typeface="Calibri" panose="020F0502020204030204" pitchFamily="34" charset="0"/>
                          <a:ea typeface="Calibri" panose="020F0502020204030204" pitchFamily="34" charset="0"/>
                          <a:cs typeface="Times New Roman" panose="02020603050405020304" pitchFamily="18" charset="0"/>
                        </a:rPr>
                        <a:t>Bellek uzamı/sığası, çalışma belleği sığası</a:t>
                      </a:r>
                    </a:p>
                  </a:txBody>
                  <a:tcPr marL="51577" marR="51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04187971"/>
                  </a:ext>
                </a:extLst>
              </a:tr>
              <a:tr h="287876">
                <a:tc>
                  <a:txBody>
                    <a:bodyPr/>
                    <a:lstStyle/>
                    <a:p>
                      <a:pPr>
                        <a:lnSpc>
                          <a:spcPct val="107000"/>
                        </a:lnSpc>
                        <a:spcAft>
                          <a:spcPts val="800"/>
                        </a:spcAft>
                      </a:pPr>
                      <a:r>
                        <a:rPr lang="tr-TR" sz="1300" b="1">
                          <a:effectLst/>
                          <a:latin typeface="Calibri" panose="020F0502020204030204" pitchFamily="34" charset="0"/>
                          <a:ea typeface="Calibri" panose="020F0502020204030204" pitchFamily="34" charset="0"/>
                          <a:cs typeface="Times New Roman" panose="02020603050405020304" pitchFamily="18" charset="0"/>
                        </a:rPr>
                        <a:t>3. </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51577" marR="51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tr-TR" sz="1300" dirty="0">
                          <a:effectLst/>
                          <a:latin typeface="Calibri" panose="020F0502020204030204" pitchFamily="34" charset="0"/>
                          <a:ea typeface="Calibri" panose="020F0502020204030204" pitchFamily="34" charset="0"/>
                          <a:cs typeface="Times New Roman" panose="02020603050405020304" pitchFamily="18" charset="0"/>
                        </a:rPr>
                        <a:t>UZUN-SÜRELİ DEPOLAMA, GERİ ÇAĞIRMA</a:t>
                      </a:r>
                    </a:p>
                  </a:txBody>
                  <a:tcPr marL="51577" marR="51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tr-TR" sz="1300" b="1" i="1">
                          <a:effectLst/>
                          <a:latin typeface="Calibri" panose="020F0502020204030204" pitchFamily="34" charset="0"/>
                          <a:ea typeface="Calibri" panose="020F0502020204030204" pitchFamily="34" charset="0"/>
                          <a:cs typeface="Times New Roman" panose="02020603050405020304" pitchFamily="18" charset="0"/>
                        </a:rPr>
                        <a:t>6-8:</a:t>
                      </a:r>
                      <a:r>
                        <a:rPr lang="tr-TR" sz="1300">
                          <a:effectLst/>
                          <a:latin typeface="Calibri" panose="020F0502020204030204" pitchFamily="34" charset="0"/>
                          <a:ea typeface="Calibri" panose="020F0502020204030204" pitchFamily="34" charset="0"/>
                          <a:cs typeface="Times New Roman" panose="02020603050405020304" pitchFamily="18" charset="0"/>
                        </a:rPr>
                        <a:t> Bağsal bellek, anlamsal bellek, serbest hatırlama  </a:t>
                      </a:r>
                    </a:p>
                  </a:txBody>
                  <a:tcPr marL="51577" marR="51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98057467"/>
                  </a:ext>
                </a:extLst>
              </a:tr>
              <a:tr h="140691">
                <a:tc>
                  <a:txBody>
                    <a:bodyPr/>
                    <a:lstStyle/>
                    <a:p>
                      <a:pPr>
                        <a:lnSpc>
                          <a:spcPct val="107000"/>
                        </a:lnSpc>
                        <a:spcAft>
                          <a:spcPts val="800"/>
                        </a:spcAft>
                      </a:pPr>
                      <a:r>
                        <a:rPr lang="tr-TR" sz="1300" b="1">
                          <a:effectLst/>
                          <a:latin typeface="Calibri" panose="020F0502020204030204" pitchFamily="34" charset="0"/>
                          <a:ea typeface="Calibri" panose="020F0502020204030204" pitchFamily="34" charset="0"/>
                          <a:cs typeface="Times New Roman" panose="02020603050405020304" pitchFamily="18" charset="0"/>
                        </a:rPr>
                        <a:t>4. </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51577" marR="51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tr-TR" sz="1300" dirty="0">
                          <a:effectLst/>
                          <a:latin typeface="Calibri" panose="020F0502020204030204" pitchFamily="34" charset="0"/>
                          <a:ea typeface="Calibri" panose="020F0502020204030204" pitchFamily="34" charset="0"/>
                          <a:cs typeface="Times New Roman" panose="02020603050405020304" pitchFamily="18" charset="0"/>
                        </a:rPr>
                        <a:t>GERİ-GETİRME AKIŞKANLIĞI</a:t>
                      </a:r>
                    </a:p>
                  </a:txBody>
                  <a:tcPr marL="51577" marR="51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tr-TR" sz="1300" b="1" i="1">
                          <a:effectLst/>
                          <a:latin typeface="Calibri" panose="020F0502020204030204" pitchFamily="34" charset="0"/>
                          <a:ea typeface="Calibri" panose="020F0502020204030204" pitchFamily="34" charset="0"/>
                          <a:cs typeface="Times New Roman" panose="02020603050405020304" pitchFamily="18" charset="0"/>
                        </a:rPr>
                        <a:t>9-13:</a:t>
                      </a:r>
                      <a:r>
                        <a:rPr lang="tr-TR" sz="1300" b="1">
                          <a:effectLst/>
                          <a:latin typeface="Calibri" panose="020F0502020204030204" pitchFamily="34" charset="0"/>
                          <a:ea typeface="Calibri" panose="020F0502020204030204" pitchFamily="34" charset="0"/>
                          <a:cs typeface="Times New Roman" panose="02020603050405020304" pitchFamily="18" charset="0"/>
                        </a:rPr>
                        <a:t> </a:t>
                      </a:r>
                      <a:r>
                        <a:rPr lang="tr-TR" sz="1300">
                          <a:effectLst/>
                          <a:latin typeface="Calibri" panose="020F0502020204030204" pitchFamily="34" charset="0"/>
                          <a:ea typeface="Calibri" panose="020F0502020204030204" pitchFamily="34" charset="0"/>
                          <a:cs typeface="Times New Roman" panose="02020603050405020304" pitchFamily="18" charset="0"/>
                        </a:rPr>
                        <a:t>Fikir üretimi ile ilgili yetenekler  </a:t>
                      </a:r>
                    </a:p>
                  </a:txBody>
                  <a:tcPr marL="51577" marR="51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0820866"/>
                  </a:ext>
                </a:extLst>
              </a:tr>
              <a:tr h="140691">
                <a:tc>
                  <a:txBody>
                    <a:bodyPr/>
                    <a:lstStyle/>
                    <a:p>
                      <a:pPr>
                        <a:lnSpc>
                          <a:spcPct val="107000"/>
                        </a:lnSpc>
                        <a:spcAft>
                          <a:spcPts val="800"/>
                        </a:spcAft>
                      </a:pPr>
                      <a:r>
                        <a:rPr lang="tr-TR" sz="1300" b="1">
                          <a:effectLst/>
                          <a:latin typeface="Calibri" panose="020F0502020204030204" pitchFamily="34" charset="0"/>
                          <a:ea typeface="Calibri" panose="020F0502020204030204" pitchFamily="34" charset="0"/>
                          <a:cs typeface="Times New Roman" panose="02020603050405020304" pitchFamily="18" charset="0"/>
                        </a:rPr>
                        <a:t> </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51577" marR="51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tr-TR" sz="1300" dirty="0">
                          <a:effectLst/>
                          <a:latin typeface="Calibri" panose="020F0502020204030204" pitchFamily="34" charset="0"/>
                          <a:ea typeface="Calibri" panose="020F0502020204030204" pitchFamily="34" charset="0"/>
                          <a:cs typeface="Times New Roman" panose="02020603050405020304" pitchFamily="18" charset="0"/>
                        </a:rPr>
                        <a:t> </a:t>
                      </a:r>
                    </a:p>
                  </a:txBody>
                  <a:tcPr marL="51577" marR="51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tr-TR" sz="1300" b="1" i="1">
                          <a:effectLst/>
                          <a:latin typeface="Calibri" panose="020F0502020204030204" pitchFamily="34" charset="0"/>
                          <a:ea typeface="Calibri" panose="020F0502020204030204" pitchFamily="34" charset="0"/>
                          <a:cs typeface="Times New Roman" panose="02020603050405020304" pitchFamily="18" charset="0"/>
                        </a:rPr>
                        <a:t>14-15:</a:t>
                      </a:r>
                      <a:r>
                        <a:rPr lang="tr-TR" sz="1300" b="1">
                          <a:effectLst/>
                          <a:latin typeface="Calibri" panose="020F0502020204030204" pitchFamily="34" charset="0"/>
                          <a:ea typeface="Calibri" panose="020F0502020204030204" pitchFamily="34" charset="0"/>
                          <a:cs typeface="Times New Roman" panose="02020603050405020304" pitchFamily="18" charset="0"/>
                        </a:rPr>
                        <a:t> </a:t>
                      </a:r>
                      <a:r>
                        <a:rPr lang="tr-TR" sz="1300">
                          <a:effectLst/>
                          <a:latin typeface="Calibri" panose="020F0502020204030204" pitchFamily="34" charset="0"/>
                          <a:ea typeface="Calibri" panose="020F0502020204030204" pitchFamily="34" charset="0"/>
                          <a:cs typeface="Times New Roman" panose="02020603050405020304" pitchFamily="18" charset="0"/>
                        </a:rPr>
                        <a:t>Kelime hatırlama ile ilgili yetenekler </a:t>
                      </a:r>
                    </a:p>
                  </a:txBody>
                  <a:tcPr marL="51577" marR="51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75542303"/>
                  </a:ext>
                </a:extLst>
              </a:tr>
              <a:tr h="287876">
                <a:tc>
                  <a:txBody>
                    <a:bodyPr/>
                    <a:lstStyle/>
                    <a:p>
                      <a:pPr>
                        <a:lnSpc>
                          <a:spcPct val="107000"/>
                        </a:lnSpc>
                        <a:spcAft>
                          <a:spcPts val="800"/>
                        </a:spcAft>
                      </a:pPr>
                      <a:r>
                        <a:rPr lang="tr-TR" sz="1300" b="1">
                          <a:effectLst/>
                          <a:latin typeface="Calibri" panose="020F0502020204030204" pitchFamily="34" charset="0"/>
                          <a:ea typeface="Calibri" panose="020F0502020204030204" pitchFamily="34" charset="0"/>
                          <a:cs typeface="Times New Roman" panose="02020603050405020304" pitchFamily="18" charset="0"/>
                        </a:rPr>
                        <a:t>5. </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51577" marR="51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tr-TR" sz="1300" dirty="0">
                          <a:effectLst/>
                          <a:latin typeface="Calibri" panose="020F0502020204030204" pitchFamily="34" charset="0"/>
                          <a:ea typeface="Calibri" panose="020F0502020204030204" pitchFamily="34" charset="0"/>
                          <a:cs typeface="Times New Roman" panose="02020603050405020304" pitchFamily="18" charset="0"/>
                        </a:rPr>
                        <a:t>İŞLEMLEME HIZI </a:t>
                      </a:r>
                    </a:p>
                  </a:txBody>
                  <a:tcPr marL="51577" marR="51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tr-TR" sz="1300" b="1" i="1">
                          <a:effectLst/>
                          <a:latin typeface="Calibri" panose="020F0502020204030204" pitchFamily="34" charset="0"/>
                          <a:ea typeface="Calibri" panose="020F0502020204030204" pitchFamily="34" charset="0"/>
                          <a:cs typeface="Times New Roman" panose="02020603050405020304" pitchFamily="18" charset="0"/>
                        </a:rPr>
                        <a:t>16-24:</a:t>
                      </a:r>
                      <a:r>
                        <a:rPr lang="tr-TR" sz="1300" b="1">
                          <a:effectLst/>
                          <a:latin typeface="Calibri" panose="020F0502020204030204" pitchFamily="34" charset="0"/>
                          <a:ea typeface="Calibri" panose="020F0502020204030204" pitchFamily="34" charset="0"/>
                          <a:cs typeface="Times New Roman" panose="02020603050405020304" pitchFamily="18" charset="0"/>
                        </a:rPr>
                        <a:t> </a:t>
                      </a:r>
                      <a:r>
                        <a:rPr lang="tr-TR" sz="1300">
                          <a:effectLst/>
                          <a:latin typeface="Calibri" panose="020F0502020204030204" pitchFamily="34" charset="0"/>
                          <a:ea typeface="Calibri" panose="020F0502020204030204" pitchFamily="34" charset="0"/>
                          <a:cs typeface="Times New Roman" panose="02020603050405020304" pitchFamily="18" charset="0"/>
                        </a:rPr>
                        <a:t>Algısal hız, test alma hızı, sayısal beceri, okuma akışkanlığı, yazma akışkanlığı basit tepki süresi </a:t>
                      </a:r>
                    </a:p>
                  </a:txBody>
                  <a:tcPr marL="51577" marR="51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04893984"/>
                  </a:ext>
                </a:extLst>
              </a:tr>
              <a:tr h="287876">
                <a:tc>
                  <a:txBody>
                    <a:bodyPr/>
                    <a:lstStyle/>
                    <a:p>
                      <a:pPr>
                        <a:lnSpc>
                          <a:spcPct val="107000"/>
                        </a:lnSpc>
                        <a:spcAft>
                          <a:spcPts val="800"/>
                        </a:spcAft>
                      </a:pPr>
                      <a:r>
                        <a:rPr lang="tr-TR" sz="1300" b="1">
                          <a:effectLst/>
                          <a:latin typeface="Calibri" panose="020F0502020204030204" pitchFamily="34" charset="0"/>
                          <a:ea typeface="Calibri" panose="020F0502020204030204" pitchFamily="34" charset="0"/>
                          <a:cs typeface="Times New Roman" panose="02020603050405020304" pitchFamily="18" charset="0"/>
                        </a:rPr>
                        <a:t>6. </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51577" marR="51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tr-TR" sz="1300" dirty="0">
                          <a:effectLst/>
                          <a:latin typeface="Calibri" panose="020F0502020204030204" pitchFamily="34" charset="0"/>
                          <a:ea typeface="Calibri" panose="020F0502020204030204" pitchFamily="34" charset="0"/>
                          <a:cs typeface="Times New Roman" panose="02020603050405020304" pitchFamily="18" charset="0"/>
                        </a:rPr>
                        <a:t>TEPKİ VE KARAR HIZI </a:t>
                      </a:r>
                    </a:p>
                  </a:txBody>
                  <a:tcPr marL="51577" marR="51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tr-TR" sz="1300" b="1" i="1">
                          <a:effectLst/>
                          <a:latin typeface="Calibri" panose="020F0502020204030204" pitchFamily="34" charset="0"/>
                          <a:ea typeface="Calibri" panose="020F0502020204030204" pitchFamily="34" charset="0"/>
                          <a:cs typeface="Times New Roman" panose="02020603050405020304" pitchFamily="18" charset="0"/>
                        </a:rPr>
                        <a:t>24-27:</a:t>
                      </a:r>
                      <a:r>
                        <a:rPr lang="tr-TR" sz="1300">
                          <a:effectLst/>
                          <a:latin typeface="Calibri" panose="020F0502020204030204" pitchFamily="34" charset="0"/>
                          <a:ea typeface="Calibri" panose="020F0502020204030204" pitchFamily="34" charset="0"/>
                          <a:cs typeface="Times New Roman" panose="02020603050405020304" pitchFamily="18" charset="0"/>
                        </a:rPr>
                        <a:t> Seçimli tepki süresi, anlam işlemleme, zihinden karşılaştırma, inceleme süresi </a:t>
                      </a:r>
                    </a:p>
                  </a:txBody>
                  <a:tcPr marL="51577" marR="51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31084081"/>
                  </a:ext>
                </a:extLst>
              </a:tr>
              <a:tr h="287876">
                <a:tc>
                  <a:txBody>
                    <a:bodyPr/>
                    <a:lstStyle/>
                    <a:p>
                      <a:pPr>
                        <a:lnSpc>
                          <a:spcPct val="107000"/>
                        </a:lnSpc>
                        <a:spcAft>
                          <a:spcPts val="800"/>
                        </a:spcAft>
                      </a:pPr>
                      <a:r>
                        <a:rPr lang="tr-TR" sz="1300" b="1">
                          <a:effectLst/>
                          <a:latin typeface="Calibri" panose="020F0502020204030204" pitchFamily="34" charset="0"/>
                          <a:ea typeface="Calibri" panose="020F0502020204030204" pitchFamily="34" charset="0"/>
                          <a:cs typeface="Times New Roman" panose="02020603050405020304" pitchFamily="18" charset="0"/>
                        </a:rPr>
                        <a:t>7. </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51577" marR="51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tr-TR" sz="1300" dirty="0">
                          <a:effectLst/>
                          <a:latin typeface="Calibri" panose="020F0502020204030204" pitchFamily="34" charset="0"/>
                          <a:ea typeface="Calibri" panose="020F0502020204030204" pitchFamily="34" charset="0"/>
                          <a:cs typeface="Times New Roman" panose="02020603050405020304" pitchFamily="18" charset="0"/>
                        </a:rPr>
                        <a:t>PSİKOMOTOR HIZ</a:t>
                      </a:r>
                    </a:p>
                  </a:txBody>
                  <a:tcPr marL="51577" marR="51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tr-TR" sz="1300" b="1" i="1">
                          <a:effectLst/>
                          <a:latin typeface="Calibri" panose="020F0502020204030204" pitchFamily="34" charset="0"/>
                          <a:ea typeface="Calibri" panose="020F0502020204030204" pitchFamily="34" charset="0"/>
                          <a:cs typeface="Times New Roman" panose="02020603050405020304" pitchFamily="18" charset="0"/>
                        </a:rPr>
                        <a:t>28-31:</a:t>
                      </a:r>
                      <a:r>
                        <a:rPr lang="tr-TR" sz="1300">
                          <a:effectLst/>
                          <a:latin typeface="Calibri" panose="020F0502020204030204" pitchFamily="34" charset="0"/>
                          <a:ea typeface="Calibri" panose="020F0502020204030204" pitchFamily="34" charset="0"/>
                          <a:cs typeface="Times New Roman" panose="02020603050405020304" pitchFamily="18" charset="0"/>
                        </a:rPr>
                        <a:t> Kol ve bacak hareketi hızı, yazma hızı, sesletim hızı, hareket yapma hızı</a:t>
                      </a:r>
                    </a:p>
                  </a:txBody>
                  <a:tcPr marL="51577" marR="51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2384448"/>
                  </a:ext>
                </a:extLst>
              </a:tr>
              <a:tr h="221590">
                <a:tc>
                  <a:txBody>
                    <a:bodyPr/>
                    <a:lstStyle/>
                    <a:p>
                      <a:pPr>
                        <a:lnSpc>
                          <a:spcPct val="107000"/>
                        </a:lnSpc>
                        <a:spcAft>
                          <a:spcPts val="800"/>
                        </a:spcAft>
                      </a:pPr>
                      <a:r>
                        <a:rPr lang="tr-TR" sz="1300" b="1">
                          <a:effectLst/>
                          <a:latin typeface="Calibri" panose="020F0502020204030204" pitchFamily="34" charset="0"/>
                          <a:ea typeface="Calibri" panose="020F0502020204030204" pitchFamily="34" charset="0"/>
                          <a:cs typeface="Times New Roman" panose="02020603050405020304" pitchFamily="18" charset="0"/>
                        </a:rPr>
                        <a:t> </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51577" marR="51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800"/>
                        </a:spcAft>
                      </a:pPr>
                      <a:r>
                        <a:rPr lang="tr-TR" sz="13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KAZANILMIŞ BİLGİ SİSTEMLERİ </a:t>
                      </a:r>
                      <a:endParaRPr lang="tr-T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51577" marR="51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extLst>
                  <a:ext uri="{0D108BD9-81ED-4DB2-BD59-A6C34878D82A}">
                    <a16:rowId xmlns:a16="http://schemas.microsoft.com/office/drawing/2014/main" val="3114193596"/>
                  </a:ext>
                </a:extLst>
              </a:tr>
              <a:tr h="287876">
                <a:tc>
                  <a:txBody>
                    <a:bodyPr/>
                    <a:lstStyle/>
                    <a:p>
                      <a:pPr>
                        <a:lnSpc>
                          <a:spcPct val="107000"/>
                        </a:lnSpc>
                        <a:spcAft>
                          <a:spcPts val="800"/>
                        </a:spcAft>
                      </a:pPr>
                      <a:r>
                        <a:rPr lang="tr-TR" sz="1300" b="1">
                          <a:effectLst/>
                          <a:latin typeface="Calibri" panose="020F0502020204030204" pitchFamily="34" charset="0"/>
                          <a:ea typeface="Calibri" panose="020F0502020204030204" pitchFamily="34" charset="0"/>
                          <a:cs typeface="Times New Roman" panose="02020603050405020304" pitchFamily="18" charset="0"/>
                        </a:rPr>
                        <a:t>8.</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51577" marR="51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tr-TR" sz="1300" dirty="0">
                          <a:effectLst/>
                          <a:latin typeface="Calibri" panose="020F0502020204030204" pitchFamily="34" charset="0"/>
                          <a:ea typeface="Calibri" panose="020F0502020204030204" pitchFamily="34" charset="0"/>
                          <a:cs typeface="Times New Roman" panose="02020603050405020304" pitchFamily="18" charset="0"/>
                        </a:rPr>
                        <a:t>KRİSTALLEŞMİŞ ZEKA  </a:t>
                      </a:r>
                    </a:p>
                  </a:txBody>
                  <a:tcPr marL="51577" marR="51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tr-TR" sz="1300" b="1" i="1" dirty="0">
                          <a:effectLst/>
                          <a:latin typeface="Calibri" panose="020F0502020204030204" pitchFamily="34" charset="0"/>
                          <a:ea typeface="Calibri" panose="020F0502020204030204" pitchFamily="34" charset="0"/>
                          <a:cs typeface="Times New Roman" panose="02020603050405020304" pitchFamily="18" charset="0"/>
                        </a:rPr>
                        <a:t>32-37:</a:t>
                      </a:r>
                      <a:r>
                        <a:rPr lang="tr-TR" sz="1300" dirty="0">
                          <a:effectLst/>
                          <a:latin typeface="Calibri" panose="020F0502020204030204" pitchFamily="34" charset="0"/>
                          <a:ea typeface="Calibri" panose="020F0502020204030204" pitchFamily="34" charset="0"/>
                          <a:cs typeface="Times New Roman" panose="02020603050405020304" pitchFamily="18" charset="0"/>
                        </a:rPr>
                        <a:t> Kelime dağarcığı, dil gelişimi, kelime bilgisi, dili anlama yeteneği, dille iletişim yeteneği, gramer duyarlığı</a:t>
                      </a:r>
                    </a:p>
                  </a:txBody>
                  <a:tcPr marL="51577" marR="51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63265769"/>
                  </a:ext>
                </a:extLst>
              </a:tr>
              <a:tr h="582248">
                <a:tc>
                  <a:txBody>
                    <a:bodyPr/>
                    <a:lstStyle/>
                    <a:p>
                      <a:pPr>
                        <a:lnSpc>
                          <a:spcPct val="107000"/>
                        </a:lnSpc>
                        <a:spcAft>
                          <a:spcPts val="800"/>
                        </a:spcAft>
                      </a:pPr>
                      <a:r>
                        <a:rPr lang="tr-TR" sz="1300" b="1">
                          <a:effectLst/>
                          <a:latin typeface="Calibri" panose="020F0502020204030204" pitchFamily="34" charset="0"/>
                          <a:ea typeface="Calibri" panose="020F0502020204030204" pitchFamily="34" charset="0"/>
                          <a:cs typeface="Times New Roman" panose="02020603050405020304" pitchFamily="18" charset="0"/>
                        </a:rPr>
                        <a:t>9.</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51577" marR="51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tr-TR" sz="1300" dirty="0">
                          <a:effectLst/>
                          <a:latin typeface="Calibri" panose="020F0502020204030204" pitchFamily="34" charset="0"/>
                          <a:ea typeface="Calibri" panose="020F0502020204030204" pitchFamily="34" charset="0"/>
                          <a:cs typeface="Times New Roman" panose="02020603050405020304" pitchFamily="18" charset="0"/>
                        </a:rPr>
                        <a:t>ALANA-ÖZGÜ BİLGİ </a:t>
                      </a:r>
                    </a:p>
                  </a:txBody>
                  <a:tcPr marL="51577" marR="51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tr-TR" sz="1300" b="1" i="1" dirty="0">
                          <a:effectLst/>
                          <a:latin typeface="Calibri" panose="020F0502020204030204" pitchFamily="34" charset="0"/>
                          <a:ea typeface="Calibri" panose="020F0502020204030204" pitchFamily="34" charset="0"/>
                          <a:cs typeface="Times New Roman" panose="02020603050405020304" pitchFamily="18" charset="0"/>
                        </a:rPr>
                        <a:t>38-45: </a:t>
                      </a:r>
                      <a:r>
                        <a:rPr lang="tr-TR" sz="1300" dirty="0">
                          <a:effectLst/>
                          <a:latin typeface="Calibri" panose="020F0502020204030204" pitchFamily="34" charset="0"/>
                          <a:ea typeface="Calibri" panose="020F0502020204030204" pitchFamily="34" charset="0"/>
                          <a:cs typeface="Times New Roman" panose="02020603050405020304" pitchFamily="18" charset="0"/>
                        </a:rPr>
                        <a:t>Yabancı dil gelişimi, işarete dili bilgisi, dudak okuma yeteneği, coğrafya bilgisi, bilimsel bilgi, insanbilimleri konusunda bilgi, günlük yaşamda kullanılan araç ve gereç konusunda bilgi, beden dili konusunda bilgi ve duyarlık </a:t>
                      </a:r>
                    </a:p>
                  </a:txBody>
                  <a:tcPr marL="51577" marR="51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2392282"/>
                  </a:ext>
                </a:extLst>
              </a:tr>
              <a:tr h="287876">
                <a:tc>
                  <a:txBody>
                    <a:bodyPr/>
                    <a:lstStyle/>
                    <a:p>
                      <a:pPr>
                        <a:lnSpc>
                          <a:spcPct val="107000"/>
                        </a:lnSpc>
                        <a:spcAft>
                          <a:spcPts val="800"/>
                        </a:spcAft>
                      </a:pPr>
                      <a:r>
                        <a:rPr lang="tr-TR" sz="1300" b="1">
                          <a:effectLst/>
                          <a:latin typeface="Calibri" panose="020F0502020204030204" pitchFamily="34" charset="0"/>
                          <a:ea typeface="Calibri" panose="020F0502020204030204" pitchFamily="34" charset="0"/>
                          <a:cs typeface="Times New Roman" panose="02020603050405020304" pitchFamily="18" charset="0"/>
                        </a:rPr>
                        <a:t>10. </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51577" marR="51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tr-TR" sz="1300">
                          <a:effectLst/>
                          <a:latin typeface="Calibri" panose="020F0502020204030204" pitchFamily="34" charset="0"/>
                          <a:ea typeface="Calibri" panose="020F0502020204030204" pitchFamily="34" charset="0"/>
                          <a:cs typeface="Times New Roman" panose="02020603050405020304" pitchFamily="18" charset="0"/>
                        </a:rPr>
                        <a:t>OKUMA VE YAZMA </a:t>
                      </a:r>
                    </a:p>
                  </a:txBody>
                  <a:tcPr marL="51577" marR="51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tr-TR" sz="1300" b="1" i="1" dirty="0">
                          <a:effectLst/>
                          <a:latin typeface="Calibri" panose="020F0502020204030204" pitchFamily="34" charset="0"/>
                          <a:ea typeface="Calibri" panose="020F0502020204030204" pitchFamily="34" charset="0"/>
                          <a:cs typeface="Times New Roman" panose="02020603050405020304" pitchFamily="18" charset="0"/>
                        </a:rPr>
                        <a:t>46-52: </a:t>
                      </a:r>
                      <a:r>
                        <a:rPr lang="tr-TR" sz="1300" dirty="0">
                          <a:effectLst/>
                          <a:latin typeface="Calibri" panose="020F0502020204030204" pitchFamily="34" charset="0"/>
                          <a:ea typeface="Calibri" panose="020F0502020204030204" pitchFamily="34" charset="0"/>
                          <a:cs typeface="Times New Roman" panose="02020603050405020304" pitchFamily="18" charset="0"/>
                        </a:rPr>
                        <a:t>Okuma, okuduğunu anlama, okuma hızı, heceleme hızı, anadili kullanma, yazma becerisi, yazma hızı </a:t>
                      </a:r>
                    </a:p>
                  </a:txBody>
                  <a:tcPr marL="51577" marR="51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8622594"/>
                  </a:ext>
                </a:extLst>
              </a:tr>
              <a:tr h="140691">
                <a:tc>
                  <a:txBody>
                    <a:bodyPr/>
                    <a:lstStyle/>
                    <a:p>
                      <a:pPr>
                        <a:lnSpc>
                          <a:spcPct val="107000"/>
                        </a:lnSpc>
                        <a:spcAft>
                          <a:spcPts val="800"/>
                        </a:spcAft>
                      </a:pPr>
                      <a:r>
                        <a:rPr lang="tr-TR" sz="1300" b="1">
                          <a:effectLst/>
                          <a:latin typeface="Calibri" panose="020F0502020204030204" pitchFamily="34" charset="0"/>
                          <a:ea typeface="Calibri" panose="020F0502020204030204" pitchFamily="34" charset="0"/>
                          <a:cs typeface="Times New Roman" panose="02020603050405020304" pitchFamily="18" charset="0"/>
                        </a:rPr>
                        <a:t>11. </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51577" marR="51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tr-TR" sz="1300">
                          <a:effectLst/>
                          <a:latin typeface="Calibri" panose="020F0502020204030204" pitchFamily="34" charset="0"/>
                          <a:ea typeface="Calibri" panose="020F0502020204030204" pitchFamily="34" charset="0"/>
                          <a:cs typeface="Times New Roman" panose="02020603050405020304" pitchFamily="18" charset="0"/>
                        </a:rPr>
                        <a:t>SAYI BİLGİSİ </a:t>
                      </a:r>
                    </a:p>
                  </a:txBody>
                  <a:tcPr marL="51577" marR="51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tr-TR" sz="1300" b="1" i="1" dirty="0">
                          <a:effectLst/>
                          <a:latin typeface="Calibri" panose="020F0502020204030204" pitchFamily="34" charset="0"/>
                          <a:ea typeface="Calibri" panose="020F0502020204030204" pitchFamily="34" charset="0"/>
                          <a:cs typeface="Times New Roman" panose="02020603050405020304" pitchFamily="18" charset="0"/>
                        </a:rPr>
                        <a:t>53-54:</a:t>
                      </a:r>
                      <a:r>
                        <a:rPr lang="tr-TR" sz="1300" dirty="0">
                          <a:effectLst/>
                          <a:latin typeface="Calibri" panose="020F0502020204030204" pitchFamily="34" charset="0"/>
                          <a:ea typeface="Calibri" panose="020F0502020204030204" pitchFamily="34" charset="0"/>
                          <a:cs typeface="Times New Roman" panose="02020603050405020304" pitchFamily="18" charset="0"/>
                        </a:rPr>
                        <a:t> Matematik bilgisi, matematik başarısı</a:t>
                      </a:r>
                    </a:p>
                    <a:p>
                      <a:pPr algn="just">
                        <a:lnSpc>
                          <a:spcPct val="107000"/>
                        </a:lnSpc>
                        <a:spcAft>
                          <a:spcPts val="800"/>
                        </a:spcAft>
                      </a:pPr>
                      <a:endParaRPr lang="tr-T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51577" marR="51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67962532"/>
                  </a:ext>
                </a:extLst>
              </a:tr>
            </a:tbl>
          </a:graphicData>
        </a:graphic>
      </p:graphicFrame>
    </p:spTree>
    <p:extLst>
      <p:ext uri="{BB962C8B-B14F-4D97-AF65-F5344CB8AC3E}">
        <p14:creationId xmlns:p14="http://schemas.microsoft.com/office/powerpoint/2010/main" val="40998857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a:extLst>
              <a:ext uri="{FF2B5EF4-FFF2-40B4-BE49-F238E27FC236}">
                <a16:creationId xmlns:a16="http://schemas.microsoft.com/office/drawing/2014/main" id="{DCB9723A-72A5-88CA-5350-DC00DFFA98D5}"/>
              </a:ext>
            </a:extLst>
          </p:cNvPr>
          <p:cNvGraphicFramePr>
            <a:graphicFrameLocks noGrp="1"/>
          </p:cNvGraphicFramePr>
          <p:nvPr>
            <p:extLst>
              <p:ext uri="{D42A27DB-BD31-4B8C-83A1-F6EECF244321}">
                <p14:modId xmlns:p14="http://schemas.microsoft.com/office/powerpoint/2010/main" val="832652822"/>
              </p:ext>
            </p:extLst>
          </p:nvPr>
        </p:nvGraphicFramePr>
        <p:xfrm>
          <a:off x="755576" y="1450344"/>
          <a:ext cx="7488832" cy="4790068"/>
        </p:xfrm>
        <a:graphic>
          <a:graphicData uri="http://schemas.openxmlformats.org/drawingml/2006/table">
            <a:tbl>
              <a:tblPr firstRow="1" firstCol="1" bandRow="1"/>
              <a:tblGrid>
                <a:gridCol w="412269">
                  <a:extLst>
                    <a:ext uri="{9D8B030D-6E8A-4147-A177-3AD203B41FA5}">
                      <a16:colId xmlns:a16="http://schemas.microsoft.com/office/drawing/2014/main" val="1850597775"/>
                    </a:ext>
                  </a:extLst>
                </a:gridCol>
                <a:gridCol w="2462765">
                  <a:extLst>
                    <a:ext uri="{9D8B030D-6E8A-4147-A177-3AD203B41FA5}">
                      <a16:colId xmlns:a16="http://schemas.microsoft.com/office/drawing/2014/main" val="3873936294"/>
                    </a:ext>
                  </a:extLst>
                </a:gridCol>
                <a:gridCol w="4613798">
                  <a:extLst>
                    <a:ext uri="{9D8B030D-6E8A-4147-A177-3AD203B41FA5}">
                      <a16:colId xmlns:a16="http://schemas.microsoft.com/office/drawing/2014/main" val="932391871"/>
                    </a:ext>
                  </a:extLst>
                </a:gridCol>
              </a:tblGrid>
              <a:tr h="420465">
                <a:tc>
                  <a:txBody>
                    <a:bodyPr/>
                    <a:lstStyle/>
                    <a:p>
                      <a:pPr>
                        <a:lnSpc>
                          <a:spcPct val="107000"/>
                        </a:lnSpc>
                        <a:spcAft>
                          <a:spcPts val="800"/>
                        </a:spcAft>
                      </a:pPr>
                      <a:r>
                        <a:rPr lang="tr-TR" sz="130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tr-TR" sz="1300">
                          <a:effectLst/>
                          <a:latin typeface="Calibri" panose="020F0502020204030204" pitchFamily="34" charset="0"/>
                          <a:ea typeface="Calibri" panose="020F0502020204030204" pitchFamily="34" charset="0"/>
                          <a:cs typeface="Times New Roman" panose="02020603050405020304" pitchFamily="18" charset="0"/>
                        </a:rPr>
                        <a:t> </a:t>
                      </a:r>
                    </a:p>
                  </a:txBody>
                  <a:tcPr marL="59531" marR="595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tr-TR" sz="1300" b="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Geniş Alanlar</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59531" marR="595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tr-TR" sz="1300" b="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Dar Alanlar</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59531" marR="595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25132535"/>
                  </a:ext>
                </a:extLst>
              </a:tr>
              <a:tr h="255763">
                <a:tc>
                  <a:txBody>
                    <a:bodyPr/>
                    <a:lstStyle/>
                    <a:p>
                      <a:pPr>
                        <a:lnSpc>
                          <a:spcPct val="107000"/>
                        </a:lnSpc>
                        <a:spcAft>
                          <a:spcPts val="800"/>
                        </a:spcAft>
                      </a:pPr>
                      <a:r>
                        <a:rPr lang="tr-TR" sz="1300" b="1">
                          <a:effectLst/>
                          <a:latin typeface="Calibri" panose="020F0502020204030204" pitchFamily="34" charset="0"/>
                          <a:ea typeface="Calibri" panose="020F0502020204030204" pitchFamily="34" charset="0"/>
                          <a:cs typeface="Times New Roman" panose="02020603050405020304" pitchFamily="18" charset="0"/>
                        </a:rPr>
                        <a:t> </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59531" marR="595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800"/>
                        </a:spcAft>
                      </a:pPr>
                      <a:r>
                        <a:rPr lang="tr-TR" sz="1300" b="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DUYUSAL VE MOTOR YETENEKLER  </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59531" marR="595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extLst>
                  <a:ext uri="{0D108BD9-81ED-4DB2-BD59-A6C34878D82A}">
                    <a16:rowId xmlns:a16="http://schemas.microsoft.com/office/drawing/2014/main" val="3020221048"/>
                  </a:ext>
                </a:extLst>
              </a:tr>
              <a:tr h="672038">
                <a:tc>
                  <a:txBody>
                    <a:bodyPr/>
                    <a:lstStyle/>
                    <a:p>
                      <a:pPr>
                        <a:lnSpc>
                          <a:spcPct val="107000"/>
                        </a:lnSpc>
                        <a:spcAft>
                          <a:spcPts val="800"/>
                        </a:spcAft>
                      </a:pPr>
                      <a:r>
                        <a:rPr lang="tr-TR" sz="1300" b="1">
                          <a:effectLst/>
                          <a:latin typeface="Calibri" panose="020F0502020204030204" pitchFamily="34" charset="0"/>
                          <a:ea typeface="Calibri" panose="020F0502020204030204" pitchFamily="34" charset="0"/>
                          <a:cs typeface="Times New Roman" panose="02020603050405020304" pitchFamily="18" charset="0"/>
                        </a:rPr>
                        <a:t>12.</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59531" marR="595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tr-TR" sz="1300">
                          <a:effectLst/>
                          <a:latin typeface="Calibri" panose="020F0502020204030204" pitchFamily="34" charset="0"/>
                          <a:ea typeface="Calibri" panose="020F0502020204030204" pitchFamily="34" charset="0"/>
                          <a:cs typeface="Times New Roman" panose="02020603050405020304" pitchFamily="18" charset="0"/>
                        </a:rPr>
                        <a:t>GÖRSEL İŞLEMLEME </a:t>
                      </a:r>
                    </a:p>
                  </a:txBody>
                  <a:tcPr marL="59531" marR="595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tr-TR" sz="1300" b="1" i="1" dirty="0">
                          <a:effectLst/>
                          <a:latin typeface="Calibri" panose="020F0502020204030204" pitchFamily="34" charset="0"/>
                          <a:ea typeface="Calibri" panose="020F0502020204030204" pitchFamily="34" charset="0"/>
                          <a:cs typeface="Times New Roman" panose="02020603050405020304" pitchFamily="18" charset="0"/>
                        </a:rPr>
                        <a:t>55-65: </a:t>
                      </a:r>
                      <a:r>
                        <a:rPr lang="tr-TR" sz="1300" dirty="0">
                          <a:effectLst/>
                          <a:latin typeface="Calibri" panose="020F0502020204030204" pitchFamily="34" charset="0"/>
                          <a:ea typeface="Calibri" panose="020F0502020204030204" pitchFamily="34" charset="0"/>
                          <a:cs typeface="Times New Roman" panose="02020603050405020304" pitchFamily="18" charset="0"/>
                        </a:rPr>
                        <a:t>Görselleştirme, zihinde nesne döndürme hızı, tamamlama hızı, tamamlama akışkanlığı, görsel bellek, mekânsal bellek, mekanı tarama, dizisel algı bütünleştirme, uzunluk tahmini, yanılsama, algısal dönüşüm, imgeleme</a:t>
                      </a:r>
                    </a:p>
                  </a:txBody>
                  <a:tcPr marL="59531" marR="595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45110712"/>
                  </a:ext>
                </a:extLst>
              </a:tr>
              <a:tr h="841922">
                <a:tc>
                  <a:txBody>
                    <a:bodyPr/>
                    <a:lstStyle/>
                    <a:p>
                      <a:pPr>
                        <a:lnSpc>
                          <a:spcPct val="107000"/>
                        </a:lnSpc>
                        <a:spcAft>
                          <a:spcPts val="800"/>
                        </a:spcAft>
                      </a:pPr>
                      <a:r>
                        <a:rPr lang="tr-TR" sz="1300" b="1">
                          <a:effectLst/>
                          <a:latin typeface="Calibri" panose="020F0502020204030204" pitchFamily="34" charset="0"/>
                          <a:ea typeface="Calibri" panose="020F0502020204030204" pitchFamily="34" charset="0"/>
                          <a:cs typeface="Times New Roman" panose="02020603050405020304" pitchFamily="18" charset="0"/>
                        </a:rPr>
                        <a:t>13.</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59531" marR="595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tr-TR" sz="1300">
                          <a:effectLst/>
                          <a:latin typeface="Calibri" panose="020F0502020204030204" pitchFamily="34" charset="0"/>
                          <a:ea typeface="Calibri" panose="020F0502020204030204" pitchFamily="34" charset="0"/>
                          <a:cs typeface="Times New Roman" panose="02020603050405020304" pitchFamily="18" charset="0"/>
                        </a:rPr>
                        <a:t>İŞİTSEL İŞLEMLEME </a:t>
                      </a:r>
                    </a:p>
                  </a:txBody>
                  <a:tcPr marL="59531" marR="595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tr-TR" sz="1300" b="1" i="1">
                          <a:effectLst/>
                          <a:latin typeface="Calibri" panose="020F0502020204030204" pitchFamily="34" charset="0"/>
                          <a:ea typeface="Calibri" panose="020F0502020204030204" pitchFamily="34" charset="0"/>
                          <a:cs typeface="Times New Roman" panose="02020603050405020304" pitchFamily="18" charset="0"/>
                        </a:rPr>
                        <a:t>66-73:</a:t>
                      </a:r>
                      <a:r>
                        <a:rPr lang="tr-TR" sz="1300">
                          <a:effectLst/>
                          <a:latin typeface="Calibri" panose="020F0502020204030204" pitchFamily="34" charset="0"/>
                          <a:ea typeface="Calibri" panose="020F0502020204030204" pitchFamily="34" charset="0"/>
                          <a:cs typeface="Times New Roman" panose="02020603050405020304" pitchFamily="18" charset="0"/>
                        </a:rPr>
                        <a:t> Fonetik kodlama, konuşma seslerini ayırt etme, işitsel uyarıcılardaki çarpılmalara direnç, işitsel örüntü belleği, ritim algılama ve akılda tutma, müziksel ton örüntülerini ayırt etme ve bunlar konusunda karar verme, mutlak kulak, sesi yerelleştirme </a:t>
                      </a:r>
                    </a:p>
                  </a:txBody>
                  <a:tcPr marL="59531" marR="595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6517285"/>
                  </a:ext>
                </a:extLst>
              </a:tr>
              <a:tr h="162387">
                <a:tc>
                  <a:txBody>
                    <a:bodyPr/>
                    <a:lstStyle/>
                    <a:p>
                      <a:pPr>
                        <a:lnSpc>
                          <a:spcPct val="107000"/>
                        </a:lnSpc>
                        <a:spcAft>
                          <a:spcPts val="800"/>
                        </a:spcAft>
                      </a:pPr>
                      <a:r>
                        <a:rPr lang="tr-TR" sz="1300" b="1">
                          <a:effectLst/>
                          <a:latin typeface="Calibri" panose="020F0502020204030204" pitchFamily="34" charset="0"/>
                          <a:ea typeface="Calibri" panose="020F0502020204030204" pitchFamily="34" charset="0"/>
                          <a:cs typeface="Times New Roman" panose="02020603050405020304" pitchFamily="18" charset="0"/>
                        </a:rPr>
                        <a:t>14. </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59531" marR="595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tr-TR" sz="1300">
                          <a:effectLst/>
                          <a:latin typeface="Calibri" panose="020F0502020204030204" pitchFamily="34" charset="0"/>
                          <a:ea typeface="Calibri" panose="020F0502020204030204" pitchFamily="34" charset="0"/>
                          <a:cs typeface="Times New Roman" panose="02020603050405020304" pitchFamily="18" charset="0"/>
                        </a:rPr>
                        <a:t>KOKU YETENEĞİ </a:t>
                      </a:r>
                    </a:p>
                  </a:txBody>
                  <a:tcPr marL="59531" marR="595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tr-TR" sz="1300" b="1" i="1">
                          <a:effectLst/>
                          <a:latin typeface="Calibri" panose="020F0502020204030204" pitchFamily="34" charset="0"/>
                          <a:ea typeface="Calibri" panose="020F0502020204030204" pitchFamily="34" charset="0"/>
                          <a:cs typeface="Times New Roman" panose="02020603050405020304" pitchFamily="18" charset="0"/>
                        </a:rPr>
                        <a:t>74:</a:t>
                      </a:r>
                      <a:r>
                        <a:rPr lang="tr-TR" sz="1300">
                          <a:effectLst/>
                          <a:latin typeface="Calibri" panose="020F0502020204030204" pitchFamily="34" charset="0"/>
                          <a:ea typeface="Calibri" panose="020F0502020204030204" pitchFamily="34" charset="0"/>
                          <a:cs typeface="Times New Roman" panose="02020603050405020304" pitchFamily="18" charset="0"/>
                        </a:rPr>
                        <a:t> Koku belleği </a:t>
                      </a:r>
                    </a:p>
                  </a:txBody>
                  <a:tcPr marL="59531" marR="595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8369541"/>
                  </a:ext>
                </a:extLst>
              </a:tr>
              <a:tr h="162387">
                <a:tc>
                  <a:txBody>
                    <a:bodyPr/>
                    <a:lstStyle/>
                    <a:p>
                      <a:pPr>
                        <a:lnSpc>
                          <a:spcPct val="107000"/>
                        </a:lnSpc>
                        <a:spcAft>
                          <a:spcPts val="800"/>
                        </a:spcAft>
                      </a:pPr>
                      <a:r>
                        <a:rPr lang="tr-TR" sz="1300" b="1">
                          <a:effectLst/>
                          <a:latin typeface="Calibri" panose="020F0502020204030204" pitchFamily="34" charset="0"/>
                          <a:ea typeface="Calibri" panose="020F0502020204030204" pitchFamily="34" charset="0"/>
                          <a:cs typeface="Times New Roman" panose="02020603050405020304" pitchFamily="18" charset="0"/>
                        </a:rPr>
                        <a:t>15.</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59531" marR="595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tr-TR" sz="1300">
                          <a:effectLst/>
                          <a:latin typeface="Calibri" panose="020F0502020204030204" pitchFamily="34" charset="0"/>
                          <a:ea typeface="Calibri" panose="020F0502020204030204" pitchFamily="34" charset="0"/>
                          <a:cs typeface="Times New Roman" panose="02020603050405020304" pitchFamily="18" charset="0"/>
                        </a:rPr>
                        <a:t>DOKUNSAL YETENEK </a:t>
                      </a:r>
                    </a:p>
                  </a:txBody>
                  <a:tcPr marL="59531" marR="595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tr-TR" sz="1300" b="1" i="1">
                          <a:effectLst/>
                          <a:latin typeface="Calibri" panose="020F0502020204030204" pitchFamily="34" charset="0"/>
                          <a:ea typeface="Calibri" panose="020F0502020204030204" pitchFamily="34" charset="0"/>
                          <a:cs typeface="Times New Roman" panose="02020603050405020304" pitchFamily="18" charset="0"/>
                        </a:rPr>
                        <a:t>75:</a:t>
                      </a:r>
                      <a:r>
                        <a:rPr lang="tr-TR" sz="1300">
                          <a:effectLst/>
                          <a:latin typeface="Calibri" panose="020F0502020204030204" pitchFamily="34" charset="0"/>
                          <a:ea typeface="Calibri" panose="020F0502020204030204" pitchFamily="34" charset="0"/>
                          <a:cs typeface="Times New Roman" panose="02020603050405020304" pitchFamily="18" charset="0"/>
                        </a:rPr>
                        <a:t> Dokunsal yetenek </a:t>
                      </a:r>
                    </a:p>
                  </a:txBody>
                  <a:tcPr marL="59531" marR="595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71926084"/>
                  </a:ext>
                </a:extLst>
              </a:tr>
              <a:tr h="255763">
                <a:tc>
                  <a:txBody>
                    <a:bodyPr/>
                    <a:lstStyle/>
                    <a:p>
                      <a:pPr>
                        <a:lnSpc>
                          <a:spcPct val="107000"/>
                        </a:lnSpc>
                        <a:spcAft>
                          <a:spcPts val="800"/>
                        </a:spcAft>
                      </a:pPr>
                      <a:r>
                        <a:rPr lang="tr-TR" sz="1300" b="1">
                          <a:effectLst/>
                          <a:latin typeface="Calibri" panose="020F0502020204030204" pitchFamily="34" charset="0"/>
                          <a:ea typeface="Calibri" panose="020F0502020204030204" pitchFamily="34" charset="0"/>
                          <a:cs typeface="Times New Roman" panose="02020603050405020304" pitchFamily="18" charset="0"/>
                        </a:rPr>
                        <a:t> </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59531" marR="595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800"/>
                        </a:spcAft>
                      </a:pPr>
                      <a:r>
                        <a:rPr lang="tr-TR" sz="1300" b="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DUYUSAL-MOTOR BÜTÜNLEŞİM   </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59531" marR="595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extLst>
                  <a:ext uri="{0D108BD9-81ED-4DB2-BD59-A6C34878D82A}">
                    <a16:rowId xmlns:a16="http://schemas.microsoft.com/office/drawing/2014/main" val="3110149636"/>
                  </a:ext>
                </a:extLst>
              </a:tr>
              <a:tr h="162387">
                <a:tc>
                  <a:txBody>
                    <a:bodyPr/>
                    <a:lstStyle/>
                    <a:p>
                      <a:pPr>
                        <a:lnSpc>
                          <a:spcPct val="107000"/>
                        </a:lnSpc>
                        <a:spcAft>
                          <a:spcPts val="800"/>
                        </a:spcAft>
                      </a:pPr>
                      <a:r>
                        <a:rPr lang="tr-TR" sz="1300" b="1">
                          <a:effectLst/>
                          <a:latin typeface="Calibri" panose="020F0502020204030204" pitchFamily="34" charset="0"/>
                          <a:ea typeface="Calibri" panose="020F0502020204030204" pitchFamily="34" charset="0"/>
                          <a:cs typeface="Times New Roman" panose="02020603050405020304" pitchFamily="18" charset="0"/>
                        </a:rPr>
                        <a:t>16. </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59531" marR="595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tr-TR" sz="1300">
                          <a:effectLst/>
                          <a:latin typeface="Calibri" panose="020F0502020204030204" pitchFamily="34" charset="0"/>
                          <a:ea typeface="Calibri" panose="020F0502020204030204" pitchFamily="34" charset="0"/>
                          <a:cs typeface="Times New Roman" panose="02020603050405020304" pitchFamily="18" charset="0"/>
                        </a:rPr>
                        <a:t>KİNESTETİK YETENEKLER</a:t>
                      </a:r>
                    </a:p>
                  </a:txBody>
                  <a:tcPr marL="59531" marR="595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tr-TR" sz="1300" b="1" i="1">
                          <a:effectLst/>
                          <a:latin typeface="Calibri" panose="020F0502020204030204" pitchFamily="34" charset="0"/>
                          <a:ea typeface="Calibri" panose="020F0502020204030204" pitchFamily="34" charset="0"/>
                          <a:cs typeface="Times New Roman" panose="02020603050405020304" pitchFamily="18" charset="0"/>
                        </a:rPr>
                        <a:t>76:</a:t>
                      </a:r>
                      <a:r>
                        <a:rPr lang="tr-TR" sz="1300">
                          <a:effectLst/>
                          <a:latin typeface="Calibri" panose="020F0502020204030204" pitchFamily="34" charset="0"/>
                          <a:ea typeface="Calibri" panose="020F0502020204030204" pitchFamily="34" charset="0"/>
                          <a:cs typeface="Times New Roman" panose="02020603050405020304" pitchFamily="18" charset="0"/>
                        </a:rPr>
                        <a:t> Kinestetik yetenek</a:t>
                      </a:r>
                    </a:p>
                  </a:txBody>
                  <a:tcPr marL="59531" marR="595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63051513"/>
                  </a:ext>
                </a:extLst>
              </a:tr>
              <a:tr h="1181689">
                <a:tc>
                  <a:txBody>
                    <a:bodyPr/>
                    <a:lstStyle/>
                    <a:p>
                      <a:pPr>
                        <a:lnSpc>
                          <a:spcPct val="107000"/>
                        </a:lnSpc>
                        <a:spcAft>
                          <a:spcPts val="800"/>
                        </a:spcAft>
                      </a:pPr>
                      <a:r>
                        <a:rPr lang="tr-TR" sz="1300" b="1" dirty="0">
                          <a:effectLst/>
                          <a:latin typeface="Calibri" panose="020F0502020204030204" pitchFamily="34" charset="0"/>
                          <a:ea typeface="Calibri" panose="020F0502020204030204" pitchFamily="34" charset="0"/>
                          <a:cs typeface="Times New Roman" panose="02020603050405020304" pitchFamily="18" charset="0"/>
                        </a:rPr>
                        <a:t>17</a:t>
                      </a:r>
                      <a:endParaRPr lang="tr-T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59531" marR="595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tr-TR" sz="1300" dirty="0">
                          <a:effectLst/>
                          <a:latin typeface="Calibri" panose="020F0502020204030204" pitchFamily="34" charset="0"/>
                          <a:ea typeface="Calibri" panose="020F0502020204030204" pitchFamily="34" charset="0"/>
                          <a:cs typeface="Times New Roman" panose="02020603050405020304" pitchFamily="18" charset="0"/>
                        </a:rPr>
                        <a:t>PSİKOMOTOR YETENEK</a:t>
                      </a:r>
                    </a:p>
                  </a:txBody>
                  <a:tcPr marL="59531" marR="595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tr-TR" sz="1300" b="1" i="1" dirty="0">
                          <a:effectLst/>
                          <a:latin typeface="Calibri" panose="020F0502020204030204" pitchFamily="34" charset="0"/>
                          <a:ea typeface="Calibri" panose="020F0502020204030204" pitchFamily="34" charset="0"/>
                          <a:cs typeface="Times New Roman" panose="02020603050405020304" pitchFamily="18" charset="0"/>
                        </a:rPr>
                        <a:t>77-84:</a:t>
                      </a:r>
                      <a:r>
                        <a:rPr lang="tr-TR" sz="1300" dirty="0">
                          <a:effectLst/>
                          <a:latin typeface="Calibri" panose="020F0502020204030204" pitchFamily="34" charset="0"/>
                          <a:ea typeface="Calibri" panose="020F0502020204030204" pitchFamily="34" charset="0"/>
                          <a:cs typeface="Times New Roman" panose="02020603050405020304" pitchFamily="18" charset="0"/>
                        </a:rPr>
                        <a:t> Gereken kuvveti kullanarak nesneyi hareket ettirme, kol ve bacaklarla belirli hareketleri hızlıca yapma, parmak koordinasyonu, el ve kolu mekanda dakik olarak koordine etme, üzerinde çevresel geribildirim doğrultusunda kasları kontrol etme, el-göz koordinasyonunu içeren dizisel hareketleri dakik ve hızlı biçimde yapma, bedenin dikey pozisyonunu koruma ve bozulan dengeyi yeniden kurma   </a:t>
                      </a:r>
                    </a:p>
                  </a:txBody>
                  <a:tcPr marL="59531" marR="595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75749895"/>
                  </a:ext>
                </a:extLst>
              </a:tr>
            </a:tbl>
          </a:graphicData>
        </a:graphic>
      </p:graphicFrame>
      <p:sp>
        <p:nvSpPr>
          <p:cNvPr id="4" name="Metin kutusu 3">
            <a:extLst>
              <a:ext uri="{FF2B5EF4-FFF2-40B4-BE49-F238E27FC236}">
                <a16:creationId xmlns:a16="http://schemas.microsoft.com/office/drawing/2014/main" id="{BDEF6D3F-CF5B-2745-2EF7-D60275F2F584}"/>
              </a:ext>
            </a:extLst>
          </p:cNvPr>
          <p:cNvSpPr txBox="1"/>
          <p:nvPr/>
        </p:nvSpPr>
        <p:spPr>
          <a:xfrm>
            <a:off x="-36512" y="323364"/>
            <a:ext cx="4572000" cy="369332"/>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tr-TR" sz="18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İNSAN ZEKASI: Nicelik ve nitelik (devam) </a:t>
            </a:r>
          </a:p>
        </p:txBody>
      </p:sp>
    </p:spTree>
    <p:extLst>
      <p:ext uri="{BB962C8B-B14F-4D97-AF65-F5344CB8AC3E}">
        <p14:creationId xmlns:p14="http://schemas.microsoft.com/office/powerpoint/2010/main" val="24690228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2365BB5F-B52B-AD81-D60C-D167D061F4DD}"/>
              </a:ext>
            </a:extLst>
          </p:cNvPr>
          <p:cNvSpPr txBox="1"/>
          <p:nvPr/>
        </p:nvSpPr>
        <p:spPr>
          <a:xfrm>
            <a:off x="323528" y="980728"/>
            <a:ext cx="8496944" cy="4216539"/>
          </a:xfrm>
          <a:prstGeom prst="rect">
            <a:avLst/>
          </a:prstGeom>
          <a:noFill/>
        </p:spPr>
        <p:txBody>
          <a:bodyPr wrap="square" rtlCol="0">
            <a:spAutoFit/>
          </a:bodyPr>
          <a:lstStyle/>
          <a:p>
            <a:pPr algn="ctr"/>
            <a:r>
              <a:rPr lang="tr-TR" sz="6000" b="1" dirty="0">
                <a:solidFill>
                  <a:srgbClr val="C00000"/>
                </a:solidFill>
                <a:effectLst>
                  <a:outerShdw blurRad="38100" dist="38100" dir="2700000" algn="tl">
                    <a:srgbClr val="000000">
                      <a:alpha val="43137"/>
                    </a:srgbClr>
                  </a:outerShdw>
                </a:effectLst>
                <a:latin typeface="+mn-lt"/>
              </a:rPr>
              <a:t>İNSAN ZEKASI…İNSAN ZİHNİ </a:t>
            </a:r>
          </a:p>
          <a:p>
            <a:pPr algn="ctr"/>
            <a:r>
              <a:rPr lang="tr-TR" sz="6000" b="1" dirty="0">
                <a:solidFill>
                  <a:srgbClr val="C00000"/>
                </a:solidFill>
                <a:effectLst>
                  <a:outerShdw blurRad="38100" dist="38100" dir="2700000" algn="tl">
                    <a:srgbClr val="000000">
                      <a:alpha val="43137"/>
                    </a:srgbClr>
                  </a:outerShdw>
                </a:effectLst>
                <a:latin typeface="+mn-lt"/>
              </a:rPr>
              <a:t>UYARICILARI NASIL İŞLER </a:t>
            </a:r>
          </a:p>
          <a:p>
            <a:pPr marL="571500" indent="-571500" algn="ctr">
              <a:buClr>
                <a:srgbClr val="C00000"/>
              </a:buClr>
              <a:buFont typeface="Arial" panose="020B0604020202020204" pitchFamily="34" charset="0"/>
              <a:buChar char="•"/>
            </a:pPr>
            <a:r>
              <a:rPr lang="tr-TR" sz="4400" b="1" dirty="0">
                <a:effectLst>
                  <a:outerShdw blurRad="38100" dist="38100" dir="2700000" algn="tl">
                    <a:srgbClr val="000000">
                      <a:alpha val="43137"/>
                    </a:srgbClr>
                  </a:outerShdw>
                </a:effectLst>
                <a:latin typeface="+mn-lt"/>
              </a:rPr>
              <a:t>Bilişsel Süreçler</a:t>
            </a:r>
          </a:p>
          <a:p>
            <a:pPr marL="571500" indent="-571500" algn="ctr">
              <a:buClr>
                <a:srgbClr val="C00000"/>
              </a:buClr>
              <a:buFont typeface="Arial" panose="020B0604020202020204" pitchFamily="34" charset="0"/>
              <a:buChar char="•"/>
            </a:pPr>
            <a:r>
              <a:rPr lang="tr-TR" sz="4400" b="1" dirty="0">
                <a:effectLst>
                  <a:outerShdw blurRad="38100" dist="38100" dir="2700000" algn="tl">
                    <a:srgbClr val="000000">
                      <a:alpha val="43137"/>
                    </a:srgbClr>
                  </a:outerShdw>
                </a:effectLst>
                <a:latin typeface="+mn-lt"/>
              </a:rPr>
              <a:t>Üst-Biliş Süreçleri</a:t>
            </a:r>
          </a:p>
        </p:txBody>
      </p:sp>
    </p:spTree>
    <p:extLst>
      <p:ext uri="{BB962C8B-B14F-4D97-AF65-F5344CB8AC3E}">
        <p14:creationId xmlns:p14="http://schemas.microsoft.com/office/powerpoint/2010/main" val="1923089256"/>
      </p:ext>
    </p:extLst>
  </p:cSld>
  <p:clrMapOvr>
    <a:masterClrMapping/>
  </p:clrMapOvr>
</p:sld>
</file>

<file path=ppt/theme/theme1.xml><?xml version="1.0" encoding="utf-8"?>
<a:theme xmlns:a="http://schemas.openxmlformats.org/drawingml/2006/main" name="Noteboo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Notebook">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AU" sz="16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AU" sz="16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otebook 1">
        <a:dk1>
          <a:srgbClr val="402000"/>
        </a:dk1>
        <a:lt1>
          <a:srgbClr val="FBFAE2"/>
        </a:lt1>
        <a:dk2>
          <a:srgbClr val="996633"/>
        </a:dk2>
        <a:lt2>
          <a:srgbClr val="A08366"/>
        </a:lt2>
        <a:accent1>
          <a:srgbClr val="CE9964"/>
        </a:accent1>
        <a:accent2>
          <a:srgbClr val="CD3333"/>
        </a:accent2>
        <a:accent3>
          <a:srgbClr val="FDFCEE"/>
        </a:accent3>
        <a:accent4>
          <a:srgbClr val="351A00"/>
        </a:accent4>
        <a:accent5>
          <a:srgbClr val="E3CAB8"/>
        </a:accent5>
        <a:accent6>
          <a:srgbClr val="BA2D2D"/>
        </a:accent6>
        <a:hlink>
          <a:srgbClr val="9A7F32"/>
        </a:hlink>
        <a:folHlink>
          <a:srgbClr val="ECA07A"/>
        </a:folHlink>
      </a:clrScheme>
      <a:clrMap bg1="lt1" tx1="dk1" bg2="lt2" tx2="dk2" accent1="accent1" accent2="accent2" accent3="accent3" accent4="accent4" accent5="accent5" accent6="accent6" hlink="hlink" folHlink="folHlink"/>
    </a:extraClrScheme>
    <a:extraClrScheme>
      <a:clrScheme name="Notebook 2">
        <a:dk1>
          <a:srgbClr val="402000"/>
        </a:dk1>
        <a:lt1>
          <a:srgbClr val="FFFFFF"/>
        </a:lt1>
        <a:dk2>
          <a:srgbClr val="996633"/>
        </a:dk2>
        <a:lt2>
          <a:srgbClr val="A08366"/>
        </a:lt2>
        <a:accent1>
          <a:srgbClr val="CE9964"/>
        </a:accent1>
        <a:accent2>
          <a:srgbClr val="CD3333"/>
        </a:accent2>
        <a:accent3>
          <a:srgbClr val="FFFFFF"/>
        </a:accent3>
        <a:accent4>
          <a:srgbClr val="351A00"/>
        </a:accent4>
        <a:accent5>
          <a:srgbClr val="E3CAB8"/>
        </a:accent5>
        <a:accent6>
          <a:srgbClr val="BA2D2D"/>
        </a:accent6>
        <a:hlink>
          <a:srgbClr val="9A7F32"/>
        </a:hlink>
        <a:folHlink>
          <a:srgbClr val="ECA07A"/>
        </a:folHlink>
      </a:clrScheme>
      <a:clrMap bg1="lt1" tx1="dk1" bg2="lt2" tx2="dk2" accent1="accent1" accent2="accent2" accent3="accent3" accent4="accent4" accent5="accent5" accent6="accent6" hlink="hlink" folHlink="folHlink"/>
    </a:extraClrScheme>
    <a:extraClrScheme>
      <a:clrScheme name="Notebook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Notebook 4">
        <a:dk1>
          <a:srgbClr val="1C1C1C"/>
        </a:dk1>
        <a:lt1>
          <a:srgbClr val="FFFFFF"/>
        </a:lt1>
        <a:dk2>
          <a:srgbClr val="000066"/>
        </a:dk2>
        <a:lt2>
          <a:srgbClr val="666699"/>
        </a:lt2>
        <a:accent1>
          <a:srgbClr val="FF5050"/>
        </a:accent1>
        <a:accent2>
          <a:srgbClr val="009999"/>
        </a:accent2>
        <a:accent3>
          <a:srgbClr val="FFFFFF"/>
        </a:accent3>
        <a:accent4>
          <a:srgbClr val="161616"/>
        </a:accent4>
        <a:accent5>
          <a:srgbClr val="FFB3B3"/>
        </a:accent5>
        <a:accent6>
          <a:srgbClr val="008A8A"/>
        </a:accent6>
        <a:hlink>
          <a:srgbClr val="3366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Designs\NOTEBOOK.POT</Template>
  <TotalTime>3524</TotalTime>
  <Words>1989</Words>
  <Application>Microsoft Office PowerPoint</Application>
  <PresentationFormat>Ekran Gösterisi (4:3)</PresentationFormat>
  <Paragraphs>315</Paragraphs>
  <Slides>24</Slides>
  <Notes>2</Notes>
  <HiddenSlides>0</HiddenSlides>
  <MMClips>0</MMClips>
  <ScaleCrop>false</ScaleCrop>
  <HeadingPairs>
    <vt:vector size="8" baseType="variant">
      <vt:variant>
        <vt:lpstr>Kullanılan Yazı Tipleri</vt:lpstr>
      </vt:variant>
      <vt:variant>
        <vt:i4>10</vt:i4>
      </vt:variant>
      <vt:variant>
        <vt:lpstr>Tema</vt:lpstr>
      </vt:variant>
      <vt:variant>
        <vt:i4>6</vt:i4>
      </vt:variant>
      <vt:variant>
        <vt:lpstr>Eklenmiş OLE Hizmet Programları</vt:lpstr>
      </vt:variant>
      <vt:variant>
        <vt:i4>4</vt:i4>
      </vt:variant>
      <vt:variant>
        <vt:lpstr>Slayt Başlıkları</vt:lpstr>
      </vt:variant>
      <vt:variant>
        <vt:i4>24</vt:i4>
      </vt:variant>
    </vt:vector>
  </HeadingPairs>
  <TitlesOfParts>
    <vt:vector size="44" baseType="lpstr">
      <vt:lpstr>Arial</vt:lpstr>
      <vt:lpstr>Calibri</vt:lpstr>
      <vt:lpstr>Calibri Light</vt:lpstr>
      <vt:lpstr>Comic Sans MS</vt:lpstr>
      <vt:lpstr>Courier New</vt:lpstr>
      <vt:lpstr>Monotype Sorts</vt:lpstr>
      <vt:lpstr>Symbol</vt:lpstr>
      <vt:lpstr>Tahoma</vt:lpstr>
      <vt:lpstr>Times New Roman</vt:lpstr>
      <vt:lpstr>Wingdings</vt:lpstr>
      <vt:lpstr>Notebook</vt:lpstr>
      <vt:lpstr>Office Teması</vt:lpstr>
      <vt:lpstr>3_Default Design</vt:lpstr>
      <vt:lpstr>4_Ofis Teması</vt:lpstr>
      <vt:lpstr>1_Ofis Teması</vt:lpstr>
      <vt:lpstr>Ofis Teması</vt:lpstr>
      <vt:lpstr>Grafik</vt:lpstr>
      <vt:lpstr>Bitmap Image</vt:lpstr>
      <vt:lpstr>CorelPhotoPaint.Image.9</vt:lpstr>
      <vt:lpstr>Corel PHOTO-PAINT 8.0 Image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EXPERIMENTALPSY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VISUALIZATION</dc:creator>
  <cp:lastModifiedBy>10</cp:lastModifiedBy>
  <cp:revision>288</cp:revision>
  <cp:lastPrinted>2001-08-27T21:44:15Z</cp:lastPrinted>
  <dcterms:created xsi:type="dcterms:W3CDTF">2001-07-23T09:53:04Z</dcterms:created>
  <dcterms:modified xsi:type="dcterms:W3CDTF">2023-05-10T07:09:46Z</dcterms:modified>
</cp:coreProperties>
</file>