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6"/>
  </p:notesMasterIdLst>
  <p:sldIdLst>
    <p:sldId id="333" r:id="rId3"/>
    <p:sldId id="543" r:id="rId4"/>
    <p:sldId id="530" r:id="rId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7" d="100"/>
          <a:sy n="77" d="100"/>
        </p:scale>
        <p:origin x="102" y="6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3.xml"/><Relationship Id="rId1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C2B403-F5A0-43EA-A65F-73876D20F770}" type="datetimeFigureOut">
              <a:rPr lang="en-US" smtClean="0"/>
              <a:t>11/7/2020</a:t>
            </a:fld>
            <a:endParaRPr lang="en-US"/>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7C37F3-98A3-4568-8F3E-D548F8C6A7E5}" type="slidenum">
              <a:rPr lang="en-US" smtClean="0"/>
              <a:t>‹#›</a:t>
            </a:fld>
            <a:endParaRPr lang="en-US"/>
          </a:p>
        </p:txBody>
      </p:sp>
    </p:spTree>
    <p:extLst>
      <p:ext uri="{BB962C8B-B14F-4D97-AF65-F5344CB8AC3E}">
        <p14:creationId xmlns:p14="http://schemas.microsoft.com/office/powerpoint/2010/main" val="24275252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9A82484-127E-4717-B646-FAB916882CBC}" type="slidenum">
              <a:rPr kumimoji="0" lang="en-US" sz="1200" b="0" i="0" u="none" strike="noStrike" kern="1200" cap="none" spc="0" normalizeH="0" baseline="0" noProof="0" smtClean="0">
                <a:ln>
                  <a:noFill/>
                </a:ln>
                <a:solidFill>
                  <a:prstClr val="black"/>
                </a:solidFill>
                <a:effectLst/>
                <a:uLnTx/>
                <a:uFillTx/>
                <a:latin typeface="Tahoma"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Tahoma" pitchFamily="34" charset="0"/>
              <a:ea typeface="+mn-ea"/>
              <a:cs typeface="+mn-cs"/>
            </a:endParaRPr>
          </a:p>
        </p:txBody>
      </p:sp>
    </p:spTree>
    <p:extLst>
      <p:ext uri="{BB962C8B-B14F-4D97-AF65-F5344CB8AC3E}">
        <p14:creationId xmlns:p14="http://schemas.microsoft.com/office/powerpoint/2010/main" val="2780500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914400" y="2130426"/>
            <a:ext cx="10363200" cy="1470025"/>
          </a:xfrm>
        </p:spPr>
        <p:txBody>
          <a:bodyPr/>
          <a:lstStyle/>
          <a:p>
            <a:r>
              <a:rPr lang="tr-TR"/>
              <a:t>Asıl başlık stili için tıklatın</a:t>
            </a:r>
            <a:endParaRPr lang="en-US"/>
          </a:p>
        </p:txBody>
      </p:sp>
      <p:sp>
        <p:nvSpPr>
          <p:cNvPr id="3" name="Alt Başlık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a:t>Asıl alt başlık stilini düzenlemek için tıklatın</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8C230D5-BEFA-4EE4-B02C-A252D8116167}" type="slidenum">
              <a:rPr lang="en-US"/>
              <a:pPr>
                <a:defRPr/>
              </a:pPr>
              <a:t>‹#›</a:t>
            </a:fld>
            <a:endParaRPr lang="en-US"/>
          </a:p>
        </p:txBody>
      </p:sp>
    </p:spTree>
    <p:extLst>
      <p:ext uri="{BB962C8B-B14F-4D97-AF65-F5344CB8AC3E}">
        <p14:creationId xmlns:p14="http://schemas.microsoft.com/office/powerpoint/2010/main" val="2445201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9308AD-5CC9-47D3-8E41-FE55BDA4B9C1}" type="slidenum">
              <a:rPr lang="en-US"/>
              <a:pPr>
                <a:defRPr/>
              </a:pPr>
              <a:t>‹#›</a:t>
            </a:fld>
            <a:endParaRPr lang="en-US"/>
          </a:p>
        </p:txBody>
      </p:sp>
    </p:spTree>
    <p:extLst>
      <p:ext uri="{BB962C8B-B14F-4D97-AF65-F5344CB8AC3E}">
        <p14:creationId xmlns:p14="http://schemas.microsoft.com/office/powerpoint/2010/main" val="590627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839200" y="274639"/>
            <a:ext cx="2743200" cy="5851525"/>
          </a:xfrm>
        </p:spPr>
        <p:txBody>
          <a:bodyPr vert="eaVert"/>
          <a:lstStyle/>
          <a:p>
            <a:r>
              <a:rPr lang="tr-TR"/>
              <a:t>Asıl başlık stili için tıklatın</a:t>
            </a:r>
            <a:endParaRPr lang="en-US"/>
          </a:p>
        </p:txBody>
      </p:sp>
      <p:sp>
        <p:nvSpPr>
          <p:cNvPr id="3" name="Dikey Metin Yer Tutucusu 2"/>
          <p:cNvSpPr>
            <a:spLocks noGrp="1"/>
          </p:cNvSpPr>
          <p:nvPr>
            <p:ph type="body" orient="vert" idx="1"/>
          </p:nvPr>
        </p:nvSpPr>
        <p:spPr>
          <a:xfrm>
            <a:off x="609600" y="274639"/>
            <a:ext cx="80264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78C23B-401C-427A-8BBE-A1CF8E468410}" type="slidenum">
              <a:rPr lang="en-US"/>
              <a:pPr>
                <a:defRPr/>
              </a:pPr>
              <a:t>‹#›</a:t>
            </a:fld>
            <a:endParaRPr lang="en-US"/>
          </a:p>
        </p:txBody>
      </p:sp>
    </p:spTree>
    <p:extLst>
      <p:ext uri="{BB962C8B-B14F-4D97-AF65-F5344CB8AC3E}">
        <p14:creationId xmlns:p14="http://schemas.microsoft.com/office/powerpoint/2010/main" val="4084406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7C624C6-44EA-42AC-B92D-98CA3632B64D}"/>
              </a:ext>
            </a:extLst>
          </p:cNvPr>
          <p:cNvSpPr>
            <a:spLocks noGrp="1"/>
          </p:cNvSpPr>
          <p:nvPr>
            <p:ph type="ctrTitle"/>
          </p:nvPr>
        </p:nvSpPr>
        <p:spPr>
          <a:xfrm>
            <a:off x="1524000" y="1122363"/>
            <a:ext cx="9144000" cy="2387600"/>
          </a:xfrm>
        </p:spPr>
        <p:txBody>
          <a:bodyPr anchor="b"/>
          <a:lstStyle>
            <a:lvl1pPr algn="ctr">
              <a:defRPr sz="4500"/>
            </a:lvl1pPr>
          </a:lstStyle>
          <a:p>
            <a:r>
              <a:rPr lang="tr-TR"/>
              <a:t>Asıl başlık stilini düzenlemek için tıklayın</a:t>
            </a:r>
            <a:endParaRPr lang="en-US"/>
          </a:p>
        </p:txBody>
      </p:sp>
      <p:sp>
        <p:nvSpPr>
          <p:cNvPr id="3" name="Alt Başlık 2">
            <a:extLst>
              <a:ext uri="{FF2B5EF4-FFF2-40B4-BE49-F238E27FC236}">
                <a16:creationId xmlns:a16="http://schemas.microsoft.com/office/drawing/2014/main" id="{778F8F53-4EED-4ADA-907E-43AE6CA07F2D}"/>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a:t>Asıl alt başlık stilini düzenlemek için tıklayın</a:t>
            </a:r>
            <a:endParaRPr lang="en-US"/>
          </a:p>
        </p:txBody>
      </p:sp>
      <p:sp>
        <p:nvSpPr>
          <p:cNvPr id="4" name="Veri Yer Tutucusu 3">
            <a:extLst>
              <a:ext uri="{FF2B5EF4-FFF2-40B4-BE49-F238E27FC236}">
                <a16:creationId xmlns:a16="http://schemas.microsoft.com/office/drawing/2014/main" id="{0F93E5DC-1713-4A9D-8032-27CD11BCFE5A}"/>
              </a:ext>
            </a:extLst>
          </p:cNvPr>
          <p:cNvSpPr>
            <a:spLocks noGrp="1"/>
          </p:cNvSpPr>
          <p:nvPr>
            <p:ph type="dt" sz="half" idx="10"/>
          </p:nvPr>
        </p:nvSpPr>
        <p:spPr/>
        <p:txBody>
          <a:bodyPr/>
          <a:lstStyle>
            <a:lvl1pPr>
              <a:defRPr/>
            </a:lvl1pPr>
          </a:lstStyle>
          <a:p>
            <a:pPr defTabSz="685800">
              <a:defRPr/>
            </a:pPr>
            <a:fld id="{AD2B2F44-557B-460F-8721-338EA0E9AA7C}" type="datetimeFigureOut">
              <a:rPr lang="en-US" smtClean="0">
                <a:solidFill>
                  <a:prstClr val="black">
                    <a:tint val="75000"/>
                  </a:prstClr>
                </a:solidFill>
              </a:rPr>
              <a:pPr defTabSz="685800">
                <a:defRPr/>
              </a:pPr>
              <a:t>11/7/2020</a:t>
            </a:fld>
            <a:endParaRPr lang="en-US">
              <a:solidFill>
                <a:prstClr val="black">
                  <a:tint val="75000"/>
                </a:prstClr>
              </a:solidFill>
            </a:endParaRPr>
          </a:p>
        </p:txBody>
      </p:sp>
      <p:sp>
        <p:nvSpPr>
          <p:cNvPr id="5" name="Alt Bilgi Yer Tutucusu 4">
            <a:extLst>
              <a:ext uri="{FF2B5EF4-FFF2-40B4-BE49-F238E27FC236}">
                <a16:creationId xmlns:a16="http://schemas.microsoft.com/office/drawing/2014/main" id="{3942CE42-9836-4D35-BEEA-74E239FDCFC1}"/>
              </a:ext>
            </a:extLst>
          </p:cNvPr>
          <p:cNvSpPr>
            <a:spLocks noGrp="1"/>
          </p:cNvSpPr>
          <p:nvPr>
            <p:ph type="ftr" sz="quarter" idx="11"/>
          </p:nvPr>
        </p:nvSpPr>
        <p:spPr/>
        <p:txBody>
          <a:bodyPr/>
          <a:lstStyle>
            <a:lvl1pPr>
              <a:defRPr/>
            </a:lvl1pPr>
          </a:lstStyle>
          <a:p>
            <a:pPr defTabSz="685800">
              <a:defRPr/>
            </a:pPr>
            <a:endParaRPr lang="en-US">
              <a:solidFill>
                <a:prstClr val="black">
                  <a:tint val="75000"/>
                </a:prstClr>
              </a:solidFill>
            </a:endParaRPr>
          </a:p>
        </p:txBody>
      </p:sp>
      <p:sp>
        <p:nvSpPr>
          <p:cNvPr id="6" name="Slayt Numarası Yer Tutucusu 5">
            <a:extLst>
              <a:ext uri="{FF2B5EF4-FFF2-40B4-BE49-F238E27FC236}">
                <a16:creationId xmlns:a16="http://schemas.microsoft.com/office/drawing/2014/main" id="{0E5D6CB8-1359-4944-A476-0F7DE4DA48CE}"/>
              </a:ext>
            </a:extLst>
          </p:cNvPr>
          <p:cNvSpPr>
            <a:spLocks noGrp="1"/>
          </p:cNvSpPr>
          <p:nvPr>
            <p:ph type="sldNum" sz="quarter" idx="12"/>
          </p:nvPr>
        </p:nvSpPr>
        <p:spPr/>
        <p:txBody>
          <a:bodyPr/>
          <a:lstStyle>
            <a:lvl1pPr>
              <a:defRPr/>
            </a:lvl1pPr>
          </a:lstStyle>
          <a:p>
            <a:pPr defTabSz="685800">
              <a:defRPr/>
            </a:pPr>
            <a:fld id="{BEB24275-0644-4176-BBA6-DF3D95D24373}"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9804977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54735C6-6C45-4864-A3C8-EF413E3AFCFD}"/>
              </a:ext>
            </a:extLst>
          </p:cNvPr>
          <p:cNvSpPr>
            <a:spLocks noGrp="1"/>
          </p:cNvSpPr>
          <p:nvPr>
            <p:ph type="title"/>
          </p:nvPr>
        </p:nvSpPr>
        <p:spPr/>
        <p:txBody>
          <a:bodyPr/>
          <a:lstStyle/>
          <a:p>
            <a:r>
              <a:rPr lang="tr-TR"/>
              <a:t>Asıl başlık stilini düzenlemek için tıklayın</a:t>
            </a:r>
            <a:endParaRPr lang="en-US"/>
          </a:p>
        </p:txBody>
      </p:sp>
      <p:sp>
        <p:nvSpPr>
          <p:cNvPr id="3" name="İçerik Yer Tutucusu 2">
            <a:extLst>
              <a:ext uri="{FF2B5EF4-FFF2-40B4-BE49-F238E27FC236}">
                <a16:creationId xmlns:a16="http://schemas.microsoft.com/office/drawing/2014/main" id="{B3990621-EF51-4A61-9334-493D9DF7D6F6}"/>
              </a:ext>
            </a:extLst>
          </p:cNvPr>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a:extLst>
              <a:ext uri="{FF2B5EF4-FFF2-40B4-BE49-F238E27FC236}">
                <a16:creationId xmlns:a16="http://schemas.microsoft.com/office/drawing/2014/main" id="{0F93E5DC-1713-4A9D-8032-27CD11BCFE5A}"/>
              </a:ext>
            </a:extLst>
          </p:cNvPr>
          <p:cNvSpPr>
            <a:spLocks noGrp="1"/>
          </p:cNvSpPr>
          <p:nvPr>
            <p:ph type="dt" sz="half" idx="10"/>
          </p:nvPr>
        </p:nvSpPr>
        <p:spPr/>
        <p:txBody>
          <a:bodyPr/>
          <a:lstStyle>
            <a:lvl1pPr>
              <a:defRPr/>
            </a:lvl1pPr>
          </a:lstStyle>
          <a:p>
            <a:pPr defTabSz="685800">
              <a:defRPr/>
            </a:pPr>
            <a:fld id="{4F835F44-5652-4B5A-8148-0959AB997539}" type="datetimeFigureOut">
              <a:rPr lang="en-US" smtClean="0">
                <a:solidFill>
                  <a:prstClr val="black">
                    <a:tint val="75000"/>
                  </a:prstClr>
                </a:solidFill>
              </a:rPr>
              <a:pPr defTabSz="685800">
                <a:defRPr/>
              </a:pPr>
              <a:t>11/7/2020</a:t>
            </a:fld>
            <a:endParaRPr lang="en-US">
              <a:solidFill>
                <a:prstClr val="black">
                  <a:tint val="75000"/>
                </a:prstClr>
              </a:solidFill>
            </a:endParaRPr>
          </a:p>
        </p:txBody>
      </p:sp>
      <p:sp>
        <p:nvSpPr>
          <p:cNvPr id="5" name="Alt Bilgi Yer Tutucusu 4">
            <a:extLst>
              <a:ext uri="{FF2B5EF4-FFF2-40B4-BE49-F238E27FC236}">
                <a16:creationId xmlns:a16="http://schemas.microsoft.com/office/drawing/2014/main" id="{3942CE42-9836-4D35-BEEA-74E239FDCFC1}"/>
              </a:ext>
            </a:extLst>
          </p:cNvPr>
          <p:cNvSpPr>
            <a:spLocks noGrp="1"/>
          </p:cNvSpPr>
          <p:nvPr>
            <p:ph type="ftr" sz="quarter" idx="11"/>
          </p:nvPr>
        </p:nvSpPr>
        <p:spPr/>
        <p:txBody>
          <a:bodyPr/>
          <a:lstStyle>
            <a:lvl1pPr>
              <a:defRPr/>
            </a:lvl1pPr>
          </a:lstStyle>
          <a:p>
            <a:pPr defTabSz="685800">
              <a:defRPr/>
            </a:pPr>
            <a:endParaRPr lang="en-US">
              <a:solidFill>
                <a:prstClr val="black">
                  <a:tint val="75000"/>
                </a:prstClr>
              </a:solidFill>
            </a:endParaRPr>
          </a:p>
        </p:txBody>
      </p:sp>
      <p:sp>
        <p:nvSpPr>
          <p:cNvPr id="6" name="Slayt Numarası Yer Tutucusu 5">
            <a:extLst>
              <a:ext uri="{FF2B5EF4-FFF2-40B4-BE49-F238E27FC236}">
                <a16:creationId xmlns:a16="http://schemas.microsoft.com/office/drawing/2014/main" id="{0E5D6CB8-1359-4944-A476-0F7DE4DA48CE}"/>
              </a:ext>
            </a:extLst>
          </p:cNvPr>
          <p:cNvSpPr>
            <a:spLocks noGrp="1"/>
          </p:cNvSpPr>
          <p:nvPr>
            <p:ph type="sldNum" sz="quarter" idx="12"/>
          </p:nvPr>
        </p:nvSpPr>
        <p:spPr/>
        <p:txBody>
          <a:bodyPr/>
          <a:lstStyle>
            <a:lvl1pPr>
              <a:defRPr/>
            </a:lvl1pPr>
          </a:lstStyle>
          <a:p>
            <a:pPr defTabSz="685800">
              <a:defRPr/>
            </a:pPr>
            <a:fld id="{B1952D0D-ACFF-4BA7-93AB-C5E6BFDC2606}"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12730267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B302772-896A-4B3A-81E3-FD0AEAC5212B}"/>
              </a:ext>
            </a:extLst>
          </p:cNvPr>
          <p:cNvSpPr>
            <a:spLocks noGrp="1"/>
          </p:cNvSpPr>
          <p:nvPr>
            <p:ph type="title"/>
          </p:nvPr>
        </p:nvSpPr>
        <p:spPr>
          <a:xfrm>
            <a:off x="831851" y="1709740"/>
            <a:ext cx="10515600" cy="2852737"/>
          </a:xfrm>
        </p:spPr>
        <p:txBody>
          <a:bodyPr anchor="b"/>
          <a:lstStyle>
            <a:lvl1pPr>
              <a:defRPr sz="4500"/>
            </a:lvl1pPr>
          </a:lstStyle>
          <a:p>
            <a:r>
              <a:rPr lang="tr-TR"/>
              <a:t>Asıl başlık stilini düzenlemek için tıklayın</a:t>
            </a:r>
            <a:endParaRPr lang="en-US"/>
          </a:p>
        </p:txBody>
      </p:sp>
      <p:sp>
        <p:nvSpPr>
          <p:cNvPr id="3" name="Metin Yer Tutucusu 2">
            <a:extLst>
              <a:ext uri="{FF2B5EF4-FFF2-40B4-BE49-F238E27FC236}">
                <a16:creationId xmlns:a16="http://schemas.microsoft.com/office/drawing/2014/main" id="{6E2011A0-101D-4A5B-8CF8-F44B1D26CCAA}"/>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a:t>Asıl metin stillerini düzenle</a:t>
            </a:r>
          </a:p>
        </p:txBody>
      </p:sp>
      <p:sp>
        <p:nvSpPr>
          <p:cNvPr id="4" name="Veri Yer Tutucusu 3">
            <a:extLst>
              <a:ext uri="{FF2B5EF4-FFF2-40B4-BE49-F238E27FC236}">
                <a16:creationId xmlns:a16="http://schemas.microsoft.com/office/drawing/2014/main" id="{0F93E5DC-1713-4A9D-8032-27CD11BCFE5A}"/>
              </a:ext>
            </a:extLst>
          </p:cNvPr>
          <p:cNvSpPr>
            <a:spLocks noGrp="1"/>
          </p:cNvSpPr>
          <p:nvPr>
            <p:ph type="dt" sz="half" idx="10"/>
          </p:nvPr>
        </p:nvSpPr>
        <p:spPr/>
        <p:txBody>
          <a:bodyPr/>
          <a:lstStyle>
            <a:lvl1pPr>
              <a:defRPr/>
            </a:lvl1pPr>
          </a:lstStyle>
          <a:p>
            <a:pPr defTabSz="685800">
              <a:defRPr/>
            </a:pPr>
            <a:fld id="{4C90EE54-895E-45A3-83D2-CB33F768B4EC}" type="datetimeFigureOut">
              <a:rPr lang="en-US" smtClean="0">
                <a:solidFill>
                  <a:prstClr val="black">
                    <a:tint val="75000"/>
                  </a:prstClr>
                </a:solidFill>
              </a:rPr>
              <a:pPr defTabSz="685800">
                <a:defRPr/>
              </a:pPr>
              <a:t>11/7/2020</a:t>
            </a:fld>
            <a:endParaRPr lang="en-US">
              <a:solidFill>
                <a:prstClr val="black">
                  <a:tint val="75000"/>
                </a:prstClr>
              </a:solidFill>
            </a:endParaRPr>
          </a:p>
        </p:txBody>
      </p:sp>
      <p:sp>
        <p:nvSpPr>
          <p:cNvPr id="5" name="Alt Bilgi Yer Tutucusu 4">
            <a:extLst>
              <a:ext uri="{FF2B5EF4-FFF2-40B4-BE49-F238E27FC236}">
                <a16:creationId xmlns:a16="http://schemas.microsoft.com/office/drawing/2014/main" id="{3942CE42-9836-4D35-BEEA-74E239FDCFC1}"/>
              </a:ext>
            </a:extLst>
          </p:cNvPr>
          <p:cNvSpPr>
            <a:spLocks noGrp="1"/>
          </p:cNvSpPr>
          <p:nvPr>
            <p:ph type="ftr" sz="quarter" idx="11"/>
          </p:nvPr>
        </p:nvSpPr>
        <p:spPr/>
        <p:txBody>
          <a:bodyPr/>
          <a:lstStyle>
            <a:lvl1pPr>
              <a:defRPr/>
            </a:lvl1pPr>
          </a:lstStyle>
          <a:p>
            <a:pPr defTabSz="685800">
              <a:defRPr/>
            </a:pPr>
            <a:endParaRPr lang="en-US">
              <a:solidFill>
                <a:prstClr val="black">
                  <a:tint val="75000"/>
                </a:prstClr>
              </a:solidFill>
            </a:endParaRPr>
          </a:p>
        </p:txBody>
      </p:sp>
      <p:sp>
        <p:nvSpPr>
          <p:cNvPr id="6" name="Slayt Numarası Yer Tutucusu 5">
            <a:extLst>
              <a:ext uri="{FF2B5EF4-FFF2-40B4-BE49-F238E27FC236}">
                <a16:creationId xmlns:a16="http://schemas.microsoft.com/office/drawing/2014/main" id="{0E5D6CB8-1359-4944-A476-0F7DE4DA48CE}"/>
              </a:ext>
            </a:extLst>
          </p:cNvPr>
          <p:cNvSpPr>
            <a:spLocks noGrp="1"/>
          </p:cNvSpPr>
          <p:nvPr>
            <p:ph type="sldNum" sz="quarter" idx="12"/>
          </p:nvPr>
        </p:nvSpPr>
        <p:spPr/>
        <p:txBody>
          <a:bodyPr/>
          <a:lstStyle>
            <a:lvl1pPr>
              <a:defRPr/>
            </a:lvl1pPr>
          </a:lstStyle>
          <a:p>
            <a:pPr defTabSz="685800">
              <a:defRPr/>
            </a:pPr>
            <a:fld id="{25FBB28F-3108-4128-9C48-F38443AD74E6}"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16480854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4390B82-1E49-4A72-A045-077B8DCCF210}"/>
              </a:ext>
            </a:extLst>
          </p:cNvPr>
          <p:cNvSpPr>
            <a:spLocks noGrp="1"/>
          </p:cNvSpPr>
          <p:nvPr>
            <p:ph type="title"/>
          </p:nvPr>
        </p:nvSpPr>
        <p:spPr/>
        <p:txBody>
          <a:bodyPr/>
          <a:lstStyle/>
          <a:p>
            <a:r>
              <a:rPr lang="tr-TR"/>
              <a:t>Asıl başlık stilini düzenlemek için tıklayın</a:t>
            </a:r>
            <a:endParaRPr lang="en-US"/>
          </a:p>
        </p:txBody>
      </p:sp>
      <p:sp>
        <p:nvSpPr>
          <p:cNvPr id="3" name="İçerik Yer Tutucusu 2">
            <a:extLst>
              <a:ext uri="{FF2B5EF4-FFF2-40B4-BE49-F238E27FC236}">
                <a16:creationId xmlns:a16="http://schemas.microsoft.com/office/drawing/2014/main" id="{86CA692E-DE75-4A33-A6B6-1F5400D89F32}"/>
              </a:ext>
            </a:extLst>
          </p:cNvPr>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İçerik Yer Tutucusu 3">
            <a:extLst>
              <a:ext uri="{FF2B5EF4-FFF2-40B4-BE49-F238E27FC236}">
                <a16:creationId xmlns:a16="http://schemas.microsoft.com/office/drawing/2014/main" id="{1F4B41EC-364B-4F4B-BDFD-0AA9B99E639D}"/>
              </a:ext>
            </a:extLst>
          </p:cNvPr>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Veri Yer Tutucusu 3">
            <a:extLst>
              <a:ext uri="{FF2B5EF4-FFF2-40B4-BE49-F238E27FC236}">
                <a16:creationId xmlns:a16="http://schemas.microsoft.com/office/drawing/2014/main" id="{0F93E5DC-1713-4A9D-8032-27CD11BCFE5A}"/>
              </a:ext>
            </a:extLst>
          </p:cNvPr>
          <p:cNvSpPr>
            <a:spLocks noGrp="1"/>
          </p:cNvSpPr>
          <p:nvPr>
            <p:ph type="dt" sz="half" idx="10"/>
          </p:nvPr>
        </p:nvSpPr>
        <p:spPr/>
        <p:txBody>
          <a:bodyPr/>
          <a:lstStyle>
            <a:lvl1pPr>
              <a:defRPr/>
            </a:lvl1pPr>
          </a:lstStyle>
          <a:p>
            <a:pPr defTabSz="685800">
              <a:defRPr/>
            </a:pPr>
            <a:fld id="{02A288BA-CA74-4625-9B01-A7E2E17DA01E}" type="datetimeFigureOut">
              <a:rPr lang="en-US" smtClean="0">
                <a:solidFill>
                  <a:prstClr val="black">
                    <a:tint val="75000"/>
                  </a:prstClr>
                </a:solidFill>
              </a:rPr>
              <a:pPr defTabSz="685800">
                <a:defRPr/>
              </a:pPr>
              <a:t>11/7/2020</a:t>
            </a:fld>
            <a:endParaRPr lang="en-US">
              <a:solidFill>
                <a:prstClr val="black">
                  <a:tint val="75000"/>
                </a:prstClr>
              </a:solidFill>
            </a:endParaRPr>
          </a:p>
        </p:txBody>
      </p:sp>
      <p:sp>
        <p:nvSpPr>
          <p:cNvPr id="6" name="Alt Bilgi Yer Tutucusu 4">
            <a:extLst>
              <a:ext uri="{FF2B5EF4-FFF2-40B4-BE49-F238E27FC236}">
                <a16:creationId xmlns:a16="http://schemas.microsoft.com/office/drawing/2014/main" id="{3942CE42-9836-4D35-BEEA-74E239FDCFC1}"/>
              </a:ext>
            </a:extLst>
          </p:cNvPr>
          <p:cNvSpPr>
            <a:spLocks noGrp="1"/>
          </p:cNvSpPr>
          <p:nvPr>
            <p:ph type="ftr" sz="quarter" idx="11"/>
          </p:nvPr>
        </p:nvSpPr>
        <p:spPr/>
        <p:txBody>
          <a:bodyPr/>
          <a:lstStyle>
            <a:lvl1pPr>
              <a:defRPr/>
            </a:lvl1pPr>
          </a:lstStyle>
          <a:p>
            <a:pPr defTabSz="685800">
              <a:defRPr/>
            </a:pPr>
            <a:endParaRPr lang="en-US">
              <a:solidFill>
                <a:prstClr val="black">
                  <a:tint val="75000"/>
                </a:prstClr>
              </a:solidFill>
            </a:endParaRPr>
          </a:p>
        </p:txBody>
      </p:sp>
      <p:sp>
        <p:nvSpPr>
          <p:cNvPr id="7" name="Slayt Numarası Yer Tutucusu 5">
            <a:extLst>
              <a:ext uri="{FF2B5EF4-FFF2-40B4-BE49-F238E27FC236}">
                <a16:creationId xmlns:a16="http://schemas.microsoft.com/office/drawing/2014/main" id="{0E5D6CB8-1359-4944-A476-0F7DE4DA48CE}"/>
              </a:ext>
            </a:extLst>
          </p:cNvPr>
          <p:cNvSpPr>
            <a:spLocks noGrp="1"/>
          </p:cNvSpPr>
          <p:nvPr>
            <p:ph type="sldNum" sz="quarter" idx="12"/>
          </p:nvPr>
        </p:nvSpPr>
        <p:spPr/>
        <p:txBody>
          <a:bodyPr/>
          <a:lstStyle>
            <a:lvl1pPr>
              <a:defRPr/>
            </a:lvl1pPr>
          </a:lstStyle>
          <a:p>
            <a:pPr defTabSz="685800">
              <a:defRPr/>
            </a:pPr>
            <a:fld id="{4E3D7CA9-2466-476D-AB3C-583BFA15C685}"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42155578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A49585E-5FB4-40E2-8EEA-6D53198D7893}"/>
              </a:ext>
            </a:extLst>
          </p:cNvPr>
          <p:cNvSpPr>
            <a:spLocks noGrp="1"/>
          </p:cNvSpPr>
          <p:nvPr>
            <p:ph type="title"/>
          </p:nvPr>
        </p:nvSpPr>
        <p:spPr>
          <a:xfrm>
            <a:off x="839788" y="365127"/>
            <a:ext cx="10515600" cy="1325563"/>
          </a:xfrm>
        </p:spPr>
        <p:txBody>
          <a:bodyPr/>
          <a:lstStyle/>
          <a:p>
            <a:r>
              <a:rPr lang="tr-TR"/>
              <a:t>Asıl başlık stilini düzenlemek için tıklayın</a:t>
            </a:r>
            <a:endParaRPr lang="en-US"/>
          </a:p>
        </p:txBody>
      </p:sp>
      <p:sp>
        <p:nvSpPr>
          <p:cNvPr id="3" name="Metin Yer Tutucusu 2">
            <a:extLst>
              <a:ext uri="{FF2B5EF4-FFF2-40B4-BE49-F238E27FC236}">
                <a16:creationId xmlns:a16="http://schemas.microsoft.com/office/drawing/2014/main" id="{1CE44269-6D8D-4860-A00F-540CF60D8E56}"/>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4" name="İçerik Yer Tutucusu 3">
            <a:extLst>
              <a:ext uri="{FF2B5EF4-FFF2-40B4-BE49-F238E27FC236}">
                <a16:creationId xmlns:a16="http://schemas.microsoft.com/office/drawing/2014/main" id="{FE986BFE-5552-4060-8015-DCD0565FCC28}"/>
              </a:ext>
            </a:extLst>
          </p:cNvPr>
          <p:cNvSpPr>
            <a:spLocks noGrp="1"/>
          </p:cNvSpPr>
          <p:nvPr>
            <p:ph sz="half" idx="2"/>
          </p:nvPr>
        </p:nvSpPr>
        <p:spPr>
          <a:xfrm>
            <a:off x="839789"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Metin Yer Tutucusu 4">
            <a:extLst>
              <a:ext uri="{FF2B5EF4-FFF2-40B4-BE49-F238E27FC236}">
                <a16:creationId xmlns:a16="http://schemas.microsoft.com/office/drawing/2014/main" id="{B0EDCD89-8277-47ED-864D-2E60CCC207DB}"/>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6" name="İçerik Yer Tutucusu 5">
            <a:extLst>
              <a:ext uri="{FF2B5EF4-FFF2-40B4-BE49-F238E27FC236}">
                <a16:creationId xmlns:a16="http://schemas.microsoft.com/office/drawing/2014/main" id="{DBA9ED50-5937-48E9-AA52-A29C0495D7E7}"/>
              </a:ext>
            </a:extLst>
          </p:cNvPr>
          <p:cNvSpPr>
            <a:spLocks noGrp="1"/>
          </p:cNvSpPr>
          <p:nvPr>
            <p:ph sz="quarter" idx="4"/>
          </p:nvPr>
        </p:nvSpPr>
        <p:spPr>
          <a:xfrm>
            <a:off x="6172201"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Veri Yer Tutucusu 3">
            <a:extLst>
              <a:ext uri="{FF2B5EF4-FFF2-40B4-BE49-F238E27FC236}">
                <a16:creationId xmlns:a16="http://schemas.microsoft.com/office/drawing/2014/main" id="{0F93E5DC-1713-4A9D-8032-27CD11BCFE5A}"/>
              </a:ext>
            </a:extLst>
          </p:cNvPr>
          <p:cNvSpPr>
            <a:spLocks noGrp="1"/>
          </p:cNvSpPr>
          <p:nvPr>
            <p:ph type="dt" sz="half" idx="10"/>
          </p:nvPr>
        </p:nvSpPr>
        <p:spPr/>
        <p:txBody>
          <a:bodyPr/>
          <a:lstStyle>
            <a:lvl1pPr>
              <a:defRPr/>
            </a:lvl1pPr>
          </a:lstStyle>
          <a:p>
            <a:pPr defTabSz="685800">
              <a:defRPr/>
            </a:pPr>
            <a:fld id="{427E4CEC-C728-4E73-98CC-E1B8C87696B8}" type="datetimeFigureOut">
              <a:rPr lang="en-US" smtClean="0">
                <a:solidFill>
                  <a:prstClr val="black">
                    <a:tint val="75000"/>
                  </a:prstClr>
                </a:solidFill>
              </a:rPr>
              <a:pPr defTabSz="685800">
                <a:defRPr/>
              </a:pPr>
              <a:t>11/7/2020</a:t>
            </a:fld>
            <a:endParaRPr lang="en-US">
              <a:solidFill>
                <a:prstClr val="black">
                  <a:tint val="75000"/>
                </a:prstClr>
              </a:solidFill>
            </a:endParaRPr>
          </a:p>
        </p:txBody>
      </p:sp>
      <p:sp>
        <p:nvSpPr>
          <p:cNvPr id="8" name="Alt Bilgi Yer Tutucusu 4">
            <a:extLst>
              <a:ext uri="{FF2B5EF4-FFF2-40B4-BE49-F238E27FC236}">
                <a16:creationId xmlns:a16="http://schemas.microsoft.com/office/drawing/2014/main" id="{3942CE42-9836-4D35-BEEA-74E239FDCFC1}"/>
              </a:ext>
            </a:extLst>
          </p:cNvPr>
          <p:cNvSpPr>
            <a:spLocks noGrp="1"/>
          </p:cNvSpPr>
          <p:nvPr>
            <p:ph type="ftr" sz="quarter" idx="11"/>
          </p:nvPr>
        </p:nvSpPr>
        <p:spPr/>
        <p:txBody>
          <a:bodyPr/>
          <a:lstStyle>
            <a:lvl1pPr>
              <a:defRPr/>
            </a:lvl1pPr>
          </a:lstStyle>
          <a:p>
            <a:pPr defTabSz="685800">
              <a:defRPr/>
            </a:pPr>
            <a:endParaRPr lang="en-US">
              <a:solidFill>
                <a:prstClr val="black">
                  <a:tint val="75000"/>
                </a:prstClr>
              </a:solidFill>
            </a:endParaRPr>
          </a:p>
        </p:txBody>
      </p:sp>
      <p:sp>
        <p:nvSpPr>
          <p:cNvPr id="9" name="Slayt Numarası Yer Tutucusu 5">
            <a:extLst>
              <a:ext uri="{FF2B5EF4-FFF2-40B4-BE49-F238E27FC236}">
                <a16:creationId xmlns:a16="http://schemas.microsoft.com/office/drawing/2014/main" id="{0E5D6CB8-1359-4944-A476-0F7DE4DA48CE}"/>
              </a:ext>
            </a:extLst>
          </p:cNvPr>
          <p:cNvSpPr>
            <a:spLocks noGrp="1"/>
          </p:cNvSpPr>
          <p:nvPr>
            <p:ph type="sldNum" sz="quarter" idx="12"/>
          </p:nvPr>
        </p:nvSpPr>
        <p:spPr/>
        <p:txBody>
          <a:bodyPr/>
          <a:lstStyle>
            <a:lvl1pPr>
              <a:defRPr/>
            </a:lvl1pPr>
          </a:lstStyle>
          <a:p>
            <a:pPr defTabSz="685800">
              <a:defRPr/>
            </a:pPr>
            <a:fld id="{C22F5652-5B01-4003-BF55-D039751BBA40}"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17102129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5CDC491-4AD7-476B-966C-C7D32F3342A8}"/>
              </a:ext>
            </a:extLst>
          </p:cNvPr>
          <p:cNvSpPr>
            <a:spLocks noGrp="1"/>
          </p:cNvSpPr>
          <p:nvPr>
            <p:ph type="title"/>
          </p:nvPr>
        </p:nvSpPr>
        <p:spPr/>
        <p:txBody>
          <a:bodyPr/>
          <a:lstStyle/>
          <a:p>
            <a:r>
              <a:rPr lang="tr-TR"/>
              <a:t>Asıl başlık stilini düzenlemek için tıklayın</a:t>
            </a:r>
            <a:endParaRPr lang="en-US"/>
          </a:p>
        </p:txBody>
      </p:sp>
      <p:sp>
        <p:nvSpPr>
          <p:cNvPr id="3" name="Veri Yer Tutucusu 3">
            <a:extLst>
              <a:ext uri="{FF2B5EF4-FFF2-40B4-BE49-F238E27FC236}">
                <a16:creationId xmlns:a16="http://schemas.microsoft.com/office/drawing/2014/main" id="{0F93E5DC-1713-4A9D-8032-27CD11BCFE5A}"/>
              </a:ext>
            </a:extLst>
          </p:cNvPr>
          <p:cNvSpPr>
            <a:spLocks noGrp="1"/>
          </p:cNvSpPr>
          <p:nvPr>
            <p:ph type="dt" sz="half" idx="10"/>
          </p:nvPr>
        </p:nvSpPr>
        <p:spPr/>
        <p:txBody>
          <a:bodyPr/>
          <a:lstStyle>
            <a:lvl1pPr>
              <a:defRPr/>
            </a:lvl1pPr>
          </a:lstStyle>
          <a:p>
            <a:pPr defTabSz="685800">
              <a:defRPr/>
            </a:pPr>
            <a:fld id="{44F539DD-9571-443D-A826-1EF29762CC47}" type="datetimeFigureOut">
              <a:rPr lang="en-US" smtClean="0">
                <a:solidFill>
                  <a:prstClr val="black">
                    <a:tint val="75000"/>
                  </a:prstClr>
                </a:solidFill>
              </a:rPr>
              <a:pPr defTabSz="685800">
                <a:defRPr/>
              </a:pPr>
              <a:t>11/7/2020</a:t>
            </a:fld>
            <a:endParaRPr lang="en-US">
              <a:solidFill>
                <a:prstClr val="black">
                  <a:tint val="75000"/>
                </a:prstClr>
              </a:solidFill>
            </a:endParaRPr>
          </a:p>
        </p:txBody>
      </p:sp>
      <p:sp>
        <p:nvSpPr>
          <p:cNvPr id="4" name="Alt Bilgi Yer Tutucusu 4">
            <a:extLst>
              <a:ext uri="{FF2B5EF4-FFF2-40B4-BE49-F238E27FC236}">
                <a16:creationId xmlns:a16="http://schemas.microsoft.com/office/drawing/2014/main" id="{3942CE42-9836-4D35-BEEA-74E239FDCFC1}"/>
              </a:ext>
            </a:extLst>
          </p:cNvPr>
          <p:cNvSpPr>
            <a:spLocks noGrp="1"/>
          </p:cNvSpPr>
          <p:nvPr>
            <p:ph type="ftr" sz="quarter" idx="11"/>
          </p:nvPr>
        </p:nvSpPr>
        <p:spPr/>
        <p:txBody>
          <a:bodyPr/>
          <a:lstStyle>
            <a:lvl1pPr>
              <a:defRPr/>
            </a:lvl1pPr>
          </a:lstStyle>
          <a:p>
            <a:pPr defTabSz="685800">
              <a:defRPr/>
            </a:pPr>
            <a:endParaRPr lang="en-US">
              <a:solidFill>
                <a:prstClr val="black">
                  <a:tint val="75000"/>
                </a:prstClr>
              </a:solidFill>
            </a:endParaRPr>
          </a:p>
        </p:txBody>
      </p:sp>
      <p:sp>
        <p:nvSpPr>
          <p:cNvPr id="5" name="Slayt Numarası Yer Tutucusu 5">
            <a:extLst>
              <a:ext uri="{FF2B5EF4-FFF2-40B4-BE49-F238E27FC236}">
                <a16:creationId xmlns:a16="http://schemas.microsoft.com/office/drawing/2014/main" id="{0E5D6CB8-1359-4944-A476-0F7DE4DA48CE}"/>
              </a:ext>
            </a:extLst>
          </p:cNvPr>
          <p:cNvSpPr>
            <a:spLocks noGrp="1"/>
          </p:cNvSpPr>
          <p:nvPr>
            <p:ph type="sldNum" sz="quarter" idx="12"/>
          </p:nvPr>
        </p:nvSpPr>
        <p:spPr/>
        <p:txBody>
          <a:bodyPr/>
          <a:lstStyle>
            <a:lvl1pPr>
              <a:defRPr/>
            </a:lvl1pPr>
          </a:lstStyle>
          <a:p>
            <a:pPr defTabSz="685800">
              <a:defRPr/>
            </a:pPr>
            <a:fld id="{6E51A9F5-3497-4E3E-83A2-751C235D4313}"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22852639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3">
            <a:extLst>
              <a:ext uri="{FF2B5EF4-FFF2-40B4-BE49-F238E27FC236}">
                <a16:creationId xmlns:a16="http://schemas.microsoft.com/office/drawing/2014/main" id="{0F93E5DC-1713-4A9D-8032-27CD11BCFE5A}"/>
              </a:ext>
            </a:extLst>
          </p:cNvPr>
          <p:cNvSpPr>
            <a:spLocks noGrp="1"/>
          </p:cNvSpPr>
          <p:nvPr>
            <p:ph type="dt" sz="half" idx="10"/>
          </p:nvPr>
        </p:nvSpPr>
        <p:spPr/>
        <p:txBody>
          <a:bodyPr/>
          <a:lstStyle>
            <a:lvl1pPr>
              <a:defRPr/>
            </a:lvl1pPr>
          </a:lstStyle>
          <a:p>
            <a:pPr defTabSz="685800">
              <a:defRPr/>
            </a:pPr>
            <a:fld id="{A84D241F-E67A-4930-9A94-AD8AAC0711D7}" type="datetimeFigureOut">
              <a:rPr lang="en-US" smtClean="0">
                <a:solidFill>
                  <a:prstClr val="black">
                    <a:tint val="75000"/>
                  </a:prstClr>
                </a:solidFill>
              </a:rPr>
              <a:pPr defTabSz="685800">
                <a:defRPr/>
              </a:pPr>
              <a:t>11/7/2020</a:t>
            </a:fld>
            <a:endParaRPr lang="en-US">
              <a:solidFill>
                <a:prstClr val="black">
                  <a:tint val="75000"/>
                </a:prstClr>
              </a:solidFill>
            </a:endParaRPr>
          </a:p>
        </p:txBody>
      </p:sp>
      <p:sp>
        <p:nvSpPr>
          <p:cNvPr id="3" name="Alt Bilgi Yer Tutucusu 4">
            <a:extLst>
              <a:ext uri="{FF2B5EF4-FFF2-40B4-BE49-F238E27FC236}">
                <a16:creationId xmlns:a16="http://schemas.microsoft.com/office/drawing/2014/main" id="{3942CE42-9836-4D35-BEEA-74E239FDCFC1}"/>
              </a:ext>
            </a:extLst>
          </p:cNvPr>
          <p:cNvSpPr>
            <a:spLocks noGrp="1"/>
          </p:cNvSpPr>
          <p:nvPr>
            <p:ph type="ftr" sz="quarter" idx="11"/>
          </p:nvPr>
        </p:nvSpPr>
        <p:spPr/>
        <p:txBody>
          <a:bodyPr/>
          <a:lstStyle>
            <a:lvl1pPr>
              <a:defRPr/>
            </a:lvl1pPr>
          </a:lstStyle>
          <a:p>
            <a:pPr defTabSz="685800">
              <a:defRPr/>
            </a:pPr>
            <a:endParaRPr lang="en-US">
              <a:solidFill>
                <a:prstClr val="black">
                  <a:tint val="75000"/>
                </a:prstClr>
              </a:solidFill>
            </a:endParaRPr>
          </a:p>
        </p:txBody>
      </p:sp>
      <p:sp>
        <p:nvSpPr>
          <p:cNvPr id="4" name="Slayt Numarası Yer Tutucusu 5">
            <a:extLst>
              <a:ext uri="{FF2B5EF4-FFF2-40B4-BE49-F238E27FC236}">
                <a16:creationId xmlns:a16="http://schemas.microsoft.com/office/drawing/2014/main" id="{0E5D6CB8-1359-4944-A476-0F7DE4DA48CE}"/>
              </a:ext>
            </a:extLst>
          </p:cNvPr>
          <p:cNvSpPr>
            <a:spLocks noGrp="1"/>
          </p:cNvSpPr>
          <p:nvPr>
            <p:ph type="sldNum" sz="quarter" idx="12"/>
          </p:nvPr>
        </p:nvSpPr>
        <p:spPr/>
        <p:txBody>
          <a:bodyPr/>
          <a:lstStyle>
            <a:lvl1pPr>
              <a:defRPr/>
            </a:lvl1pPr>
          </a:lstStyle>
          <a:p>
            <a:pPr defTabSz="685800">
              <a:defRPr/>
            </a:pPr>
            <a:fld id="{E52A5895-667C-4BFB-A48B-D50B294B5D4D}"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5310382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2B6BDE9-480A-4380-83F4-6AA1BFB67D4E}"/>
              </a:ext>
            </a:extLst>
          </p:cNvPr>
          <p:cNvSpPr>
            <a:spLocks noGrp="1"/>
          </p:cNvSpPr>
          <p:nvPr>
            <p:ph type="title"/>
          </p:nvPr>
        </p:nvSpPr>
        <p:spPr>
          <a:xfrm>
            <a:off x="839788" y="457200"/>
            <a:ext cx="3932237" cy="1600200"/>
          </a:xfrm>
        </p:spPr>
        <p:txBody>
          <a:bodyPr anchor="b"/>
          <a:lstStyle>
            <a:lvl1pPr>
              <a:defRPr sz="2400"/>
            </a:lvl1pPr>
          </a:lstStyle>
          <a:p>
            <a:r>
              <a:rPr lang="tr-TR"/>
              <a:t>Asıl başlık stilini düzenlemek için tıklayın</a:t>
            </a:r>
            <a:endParaRPr lang="en-US"/>
          </a:p>
        </p:txBody>
      </p:sp>
      <p:sp>
        <p:nvSpPr>
          <p:cNvPr id="3" name="İçerik Yer Tutucusu 2">
            <a:extLst>
              <a:ext uri="{FF2B5EF4-FFF2-40B4-BE49-F238E27FC236}">
                <a16:creationId xmlns:a16="http://schemas.microsoft.com/office/drawing/2014/main" id="{7316A3BB-CB17-40CC-87F2-56724639E74E}"/>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Metin Yer Tutucusu 3">
            <a:extLst>
              <a:ext uri="{FF2B5EF4-FFF2-40B4-BE49-F238E27FC236}">
                <a16:creationId xmlns:a16="http://schemas.microsoft.com/office/drawing/2014/main" id="{176AE681-E6CD-4391-9F41-F3CA68188F83}"/>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Veri Yer Tutucusu 3">
            <a:extLst>
              <a:ext uri="{FF2B5EF4-FFF2-40B4-BE49-F238E27FC236}">
                <a16:creationId xmlns:a16="http://schemas.microsoft.com/office/drawing/2014/main" id="{0F93E5DC-1713-4A9D-8032-27CD11BCFE5A}"/>
              </a:ext>
            </a:extLst>
          </p:cNvPr>
          <p:cNvSpPr>
            <a:spLocks noGrp="1"/>
          </p:cNvSpPr>
          <p:nvPr>
            <p:ph type="dt" sz="half" idx="10"/>
          </p:nvPr>
        </p:nvSpPr>
        <p:spPr/>
        <p:txBody>
          <a:bodyPr/>
          <a:lstStyle>
            <a:lvl1pPr>
              <a:defRPr/>
            </a:lvl1pPr>
          </a:lstStyle>
          <a:p>
            <a:pPr defTabSz="685800">
              <a:defRPr/>
            </a:pPr>
            <a:fld id="{417A2DB6-DC10-4AA7-86F4-09DC4113583B}" type="datetimeFigureOut">
              <a:rPr lang="en-US" smtClean="0">
                <a:solidFill>
                  <a:prstClr val="black">
                    <a:tint val="75000"/>
                  </a:prstClr>
                </a:solidFill>
              </a:rPr>
              <a:pPr defTabSz="685800">
                <a:defRPr/>
              </a:pPr>
              <a:t>11/7/2020</a:t>
            </a:fld>
            <a:endParaRPr lang="en-US">
              <a:solidFill>
                <a:prstClr val="black">
                  <a:tint val="75000"/>
                </a:prstClr>
              </a:solidFill>
            </a:endParaRPr>
          </a:p>
        </p:txBody>
      </p:sp>
      <p:sp>
        <p:nvSpPr>
          <p:cNvPr id="6" name="Alt Bilgi Yer Tutucusu 4">
            <a:extLst>
              <a:ext uri="{FF2B5EF4-FFF2-40B4-BE49-F238E27FC236}">
                <a16:creationId xmlns:a16="http://schemas.microsoft.com/office/drawing/2014/main" id="{3942CE42-9836-4D35-BEEA-74E239FDCFC1}"/>
              </a:ext>
            </a:extLst>
          </p:cNvPr>
          <p:cNvSpPr>
            <a:spLocks noGrp="1"/>
          </p:cNvSpPr>
          <p:nvPr>
            <p:ph type="ftr" sz="quarter" idx="11"/>
          </p:nvPr>
        </p:nvSpPr>
        <p:spPr/>
        <p:txBody>
          <a:bodyPr/>
          <a:lstStyle>
            <a:lvl1pPr>
              <a:defRPr/>
            </a:lvl1pPr>
          </a:lstStyle>
          <a:p>
            <a:pPr defTabSz="685800">
              <a:defRPr/>
            </a:pPr>
            <a:endParaRPr lang="en-US">
              <a:solidFill>
                <a:prstClr val="black">
                  <a:tint val="75000"/>
                </a:prstClr>
              </a:solidFill>
            </a:endParaRPr>
          </a:p>
        </p:txBody>
      </p:sp>
      <p:sp>
        <p:nvSpPr>
          <p:cNvPr id="7" name="Slayt Numarası Yer Tutucusu 5">
            <a:extLst>
              <a:ext uri="{FF2B5EF4-FFF2-40B4-BE49-F238E27FC236}">
                <a16:creationId xmlns:a16="http://schemas.microsoft.com/office/drawing/2014/main" id="{0E5D6CB8-1359-4944-A476-0F7DE4DA48CE}"/>
              </a:ext>
            </a:extLst>
          </p:cNvPr>
          <p:cNvSpPr>
            <a:spLocks noGrp="1"/>
          </p:cNvSpPr>
          <p:nvPr>
            <p:ph type="sldNum" sz="quarter" idx="12"/>
          </p:nvPr>
        </p:nvSpPr>
        <p:spPr/>
        <p:txBody>
          <a:bodyPr/>
          <a:lstStyle>
            <a:lvl1pPr>
              <a:defRPr/>
            </a:lvl1pPr>
          </a:lstStyle>
          <a:p>
            <a:pPr defTabSz="685800">
              <a:defRPr/>
            </a:pPr>
            <a:fld id="{174CA9D7-171F-4E2A-8A8F-CCF2BFFBE373}"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2098559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2787EF6-A44A-486A-B5F8-248EBD87FF8D}" type="slidenum">
              <a:rPr lang="en-US"/>
              <a:pPr>
                <a:defRPr/>
              </a:pPr>
              <a:t>‹#›</a:t>
            </a:fld>
            <a:endParaRPr lang="en-US"/>
          </a:p>
        </p:txBody>
      </p:sp>
    </p:spTree>
    <p:extLst>
      <p:ext uri="{BB962C8B-B14F-4D97-AF65-F5344CB8AC3E}">
        <p14:creationId xmlns:p14="http://schemas.microsoft.com/office/powerpoint/2010/main" val="19004166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7B0CE33-7CF0-46AB-82A9-65E9114E66B4}"/>
              </a:ext>
            </a:extLst>
          </p:cNvPr>
          <p:cNvSpPr>
            <a:spLocks noGrp="1"/>
          </p:cNvSpPr>
          <p:nvPr>
            <p:ph type="title"/>
          </p:nvPr>
        </p:nvSpPr>
        <p:spPr>
          <a:xfrm>
            <a:off x="839788" y="457200"/>
            <a:ext cx="3932237" cy="1600200"/>
          </a:xfrm>
        </p:spPr>
        <p:txBody>
          <a:bodyPr anchor="b"/>
          <a:lstStyle>
            <a:lvl1pPr>
              <a:defRPr sz="2400"/>
            </a:lvl1pPr>
          </a:lstStyle>
          <a:p>
            <a:r>
              <a:rPr lang="tr-TR"/>
              <a:t>Asıl başlık stilini düzenlemek için tıklayın</a:t>
            </a:r>
            <a:endParaRPr lang="en-US"/>
          </a:p>
        </p:txBody>
      </p:sp>
      <p:sp>
        <p:nvSpPr>
          <p:cNvPr id="3" name="Resim Yer Tutucusu 2">
            <a:extLst>
              <a:ext uri="{FF2B5EF4-FFF2-40B4-BE49-F238E27FC236}">
                <a16:creationId xmlns:a16="http://schemas.microsoft.com/office/drawing/2014/main" id="{0BB9EEDD-2695-4A44-BE9A-352DF717B7AA}"/>
              </a:ext>
            </a:extLst>
          </p:cNvPr>
          <p:cNvSpPr>
            <a:spLocks noGrp="1"/>
          </p:cNvSpPr>
          <p:nvPr>
            <p:ph type="pic" idx="1"/>
          </p:nvPr>
        </p:nvSpPr>
        <p:spPr>
          <a:xfrm>
            <a:off x="5183188" y="987427"/>
            <a:ext cx="617220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Metin Yer Tutucusu 3">
            <a:extLst>
              <a:ext uri="{FF2B5EF4-FFF2-40B4-BE49-F238E27FC236}">
                <a16:creationId xmlns:a16="http://schemas.microsoft.com/office/drawing/2014/main" id="{266267DC-1A87-4137-9BBD-8EC62C64EF19}"/>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Veri Yer Tutucusu 3">
            <a:extLst>
              <a:ext uri="{FF2B5EF4-FFF2-40B4-BE49-F238E27FC236}">
                <a16:creationId xmlns:a16="http://schemas.microsoft.com/office/drawing/2014/main" id="{0F93E5DC-1713-4A9D-8032-27CD11BCFE5A}"/>
              </a:ext>
            </a:extLst>
          </p:cNvPr>
          <p:cNvSpPr>
            <a:spLocks noGrp="1"/>
          </p:cNvSpPr>
          <p:nvPr>
            <p:ph type="dt" sz="half" idx="10"/>
          </p:nvPr>
        </p:nvSpPr>
        <p:spPr/>
        <p:txBody>
          <a:bodyPr/>
          <a:lstStyle>
            <a:lvl1pPr>
              <a:defRPr/>
            </a:lvl1pPr>
          </a:lstStyle>
          <a:p>
            <a:pPr defTabSz="685800">
              <a:defRPr/>
            </a:pPr>
            <a:fld id="{64B10BD4-D47B-4777-B29B-F4294B00D394}" type="datetimeFigureOut">
              <a:rPr lang="en-US" smtClean="0">
                <a:solidFill>
                  <a:prstClr val="black">
                    <a:tint val="75000"/>
                  </a:prstClr>
                </a:solidFill>
              </a:rPr>
              <a:pPr defTabSz="685800">
                <a:defRPr/>
              </a:pPr>
              <a:t>11/7/2020</a:t>
            </a:fld>
            <a:endParaRPr lang="en-US">
              <a:solidFill>
                <a:prstClr val="black">
                  <a:tint val="75000"/>
                </a:prstClr>
              </a:solidFill>
            </a:endParaRPr>
          </a:p>
        </p:txBody>
      </p:sp>
      <p:sp>
        <p:nvSpPr>
          <p:cNvPr id="6" name="Alt Bilgi Yer Tutucusu 4">
            <a:extLst>
              <a:ext uri="{FF2B5EF4-FFF2-40B4-BE49-F238E27FC236}">
                <a16:creationId xmlns:a16="http://schemas.microsoft.com/office/drawing/2014/main" id="{3942CE42-9836-4D35-BEEA-74E239FDCFC1}"/>
              </a:ext>
            </a:extLst>
          </p:cNvPr>
          <p:cNvSpPr>
            <a:spLocks noGrp="1"/>
          </p:cNvSpPr>
          <p:nvPr>
            <p:ph type="ftr" sz="quarter" idx="11"/>
          </p:nvPr>
        </p:nvSpPr>
        <p:spPr/>
        <p:txBody>
          <a:bodyPr/>
          <a:lstStyle>
            <a:lvl1pPr>
              <a:defRPr/>
            </a:lvl1pPr>
          </a:lstStyle>
          <a:p>
            <a:pPr defTabSz="685800">
              <a:defRPr/>
            </a:pPr>
            <a:endParaRPr lang="en-US">
              <a:solidFill>
                <a:prstClr val="black">
                  <a:tint val="75000"/>
                </a:prstClr>
              </a:solidFill>
            </a:endParaRPr>
          </a:p>
        </p:txBody>
      </p:sp>
      <p:sp>
        <p:nvSpPr>
          <p:cNvPr id="7" name="Slayt Numarası Yer Tutucusu 5">
            <a:extLst>
              <a:ext uri="{FF2B5EF4-FFF2-40B4-BE49-F238E27FC236}">
                <a16:creationId xmlns:a16="http://schemas.microsoft.com/office/drawing/2014/main" id="{0E5D6CB8-1359-4944-A476-0F7DE4DA48CE}"/>
              </a:ext>
            </a:extLst>
          </p:cNvPr>
          <p:cNvSpPr>
            <a:spLocks noGrp="1"/>
          </p:cNvSpPr>
          <p:nvPr>
            <p:ph type="sldNum" sz="quarter" idx="12"/>
          </p:nvPr>
        </p:nvSpPr>
        <p:spPr/>
        <p:txBody>
          <a:bodyPr/>
          <a:lstStyle>
            <a:lvl1pPr>
              <a:defRPr/>
            </a:lvl1pPr>
          </a:lstStyle>
          <a:p>
            <a:pPr defTabSz="685800">
              <a:defRPr/>
            </a:pPr>
            <a:fld id="{A2121097-0E0B-42F4-8C65-F490718BFF46}"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38663360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B71B19B-7AA5-4078-A2F9-825ADAA37168}"/>
              </a:ext>
            </a:extLst>
          </p:cNvPr>
          <p:cNvSpPr>
            <a:spLocks noGrp="1"/>
          </p:cNvSpPr>
          <p:nvPr>
            <p:ph type="title"/>
          </p:nvPr>
        </p:nvSpPr>
        <p:spPr/>
        <p:txBody>
          <a:bodyPr/>
          <a:lstStyle/>
          <a:p>
            <a:r>
              <a:rPr lang="tr-TR"/>
              <a:t>Asıl başlık stilini düzenlemek için tıklayın</a:t>
            </a:r>
            <a:endParaRPr lang="en-US"/>
          </a:p>
        </p:txBody>
      </p:sp>
      <p:sp>
        <p:nvSpPr>
          <p:cNvPr id="3" name="Dikey Metin Yer Tutucusu 2">
            <a:extLst>
              <a:ext uri="{FF2B5EF4-FFF2-40B4-BE49-F238E27FC236}">
                <a16:creationId xmlns:a16="http://schemas.microsoft.com/office/drawing/2014/main" id="{4286956A-FB93-47B8-837E-40FECF0AAB21}"/>
              </a:ext>
            </a:extLst>
          </p:cNvPr>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a:extLst>
              <a:ext uri="{FF2B5EF4-FFF2-40B4-BE49-F238E27FC236}">
                <a16:creationId xmlns:a16="http://schemas.microsoft.com/office/drawing/2014/main" id="{0F93E5DC-1713-4A9D-8032-27CD11BCFE5A}"/>
              </a:ext>
            </a:extLst>
          </p:cNvPr>
          <p:cNvSpPr>
            <a:spLocks noGrp="1"/>
          </p:cNvSpPr>
          <p:nvPr>
            <p:ph type="dt" sz="half" idx="10"/>
          </p:nvPr>
        </p:nvSpPr>
        <p:spPr/>
        <p:txBody>
          <a:bodyPr/>
          <a:lstStyle>
            <a:lvl1pPr>
              <a:defRPr/>
            </a:lvl1pPr>
          </a:lstStyle>
          <a:p>
            <a:pPr defTabSz="685800">
              <a:defRPr/>
            </a:pPr>
            <a:fld id="{7DC52C1B-ECEE-4FFF-928A-AEEA93CB0092}" type="datetimeFigureOut">
              <a:rPr lang="en-US" smtClean="0">
                <a:solidFill>
                  <a:prstClr val="black">
                    <a:tint val="75000"/>
                  </a:prstClr>
                </a:solidFill>
              </a:rPr>
              <a:pPr defTabSz="685800">
                <a:defRPr/>
              </a:pPr>
              <a:t>11/7/2020</a:t>
            </a:fld>
            <a:endParaRPr lang="en-US">
              <a:solidFill>
                <a:prstClr val="black">
                  <a:tint val="75000"/>
                </a:prstClr>
              </a:solidFill>
            </a:endParaRPr>
          </a:p>
        </p:txBody>
      </p:sp>
      <p:sp>
        <p:nvSpPr>
          <p:cNvPr id="5" name="Alt Bilgi Yer Tutucusu 4">
            <a:extLst>
              <a:ext uri="{FF2B5EF4-FFF2-40B4-BE49-F238E27FC236}">
                <a16:creationId xmlns:a16="http://schemas.microsoft.com/office/drawing/2014/main" id="{3942CE42-9836-4D35-BEEA-74E239FDCFC1}"/>
              </a:ext>
            </a:extLst>
          </p:cNvPr>
          <p:cNvSpPr>
            <a:spLocks noGrp="1"/>
          </p:cNvSpPr>
          <p:nvPr>
            <p:ph type="ftr" sz="quarter" idx="11"/>
          </p:nvPr>
        </p:nvSpPr>
        <p:spPr/>
        <p:txBody>
          <a:bodyPr/>
          <a:lstStyle>
            <a:lvl1pPr>
              <a:defRPr/>
            </a:lvl1pPr>
          </a:lstStyle>
          <a:p>
            <a:pPr defTabSz="685800">
              <a:defRPr/>
            </a:pPr>
            <a:endParaRPr lang="en-US">
              <a:solidFill>
                <a:prstClr val="black">
                  <a:tint val="75000"/>
                </a:prstClr>
              </a:solidFill>
            </a:endParaRPr>
          </a:p>
        </p:txBody>
      </p:sp>
      <p:sp>
        <p:nvSpPr>
          <p:cNvPr id="6" name="Slayt Numarası Yer Tutucusu 5">
            <a:extLst>
              <a:ext uri="{FF2B5EF4-FFF2-40B4-BE49-F238E27FC236}">
                <a16:creationId xmlns:a16="http://schemas.microsoft.com/office/drawing/2014/main" id="{0E5D6CB8-1359-4944-A476-0F7DE4DA48CE}"/>
              </a:ext>
            </a:extLst>
          </p:cNvPr>
          <p:cNvSpPr>
            <a:spLocks noGrp="1"/>
          </p:cNvSpPr>
          <p:nvPr>
            <p:ph type="sldNum" sz="quarter" idx="12"/>
          </p:nvPr>
        </p:nvSpPr>
        <p:spPr/>
        <p:txBody>
          <a:bodyPr/>
          <a:lstStyle>
            <a:lvl1pPr>
              <a:defRPr/>
            </a:lvl1pPr>
          </a:lstStyle>
          <a:p>
            <a:pPr defTabSz="685800">
              <a:defRPr/>
            </a:pPr>
            <a:fld id="{48AC2EBC-0DE1-47E4-8955-EB665DBF89D7}"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18626046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A12A22F7-C1E3-45D0-8ABC-09FBAE023E7B}"/>
              </a:ext>
            </a:extLst>
          </p:cNvPr>
          <p:cNvSpPr>
            <a:spLocks noGrp="1"/>
          </p:cNvSpPr>
          <p:nvPr>
            <p:ph type="title" orient="vert"/>
          </p:nvPr>
        </p:nvSpPr>
        <p:spPr>
          <a:xfrm>
            <a:off x="8724901" y="365125"/>
            <a:ext cx="2628900" cy="5811838"/>
          </a:xfrm>
        </p:spPr>
        <p:txBody>
          <a:bodyPr vert="eaVert"/>
          <a:lstStyle/>
          <a:p>
            <a:r>
              <a:rPr lang="tr-TR"/>
              <a:t>Asıl başlık stilini düzenlemek için tıklayın</a:t>
            </a:r>
            <a:endParaRPr lang="en-US"/>
          </a:p>
        </p:txBody>
      </p:sp>
      <p:sp>
        <p:nvSpPr>
          <p:cNvPr id="3" name="Dikey Metin Yer Tutucusu 2">
            <a:extLst>
              <a:ext uri="{FF2B5EF4-FFF2-40B4-BE49-F238E27FC236}">
                <a16:creationId xmlns:a16="http://schemas.microsoft.com/office/drawing/2014/main" id="{83C78DE1-49EF-40A0-B28C-537BFAE605EA}"/>
              </a:ext>
            </a:extLst>
          </p:cNvPr>
          <p:cNvSpPr>
            <a:spLocks noGrp="1"/>
          </p:cNvSpPr>
          <p:nvPr>
            <p:ph type="body" orient="vert" idx="1"/>
          </p:nvPr>
        </p:nvSpPr>
        <p:spPr>
          <a:xfrm>
            <a:off x="838201"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a:extLst>
              <a:ext uri="{FF2B5EF4-FFF2-40B4-BE49-F238E27FC236}">
                <a16:creationId xmlns:a16="http://schemas.microsoft.com/office/drawing/2014/main" id="{0F93E5DC-1713-4A9D-8032-27CD11BCFE5A}"/>
              </a:ext>
            </a:extLst>
          </p:cNvPr>
          <p:cNvSpPr>
            <a:spLocks noGrp="1"/>
          </p:cNvSpPr>
          <p:nvPr>
            <p:ph type="dt" sz="half" idx="10"/>
          </p:nvPr>
        </p:nvSpPr>
        <p:spPr/>
        <p:txBody>
          <a:bodyPr/>
          <a:lstStyle>
            <a:lvl1pPr>
              <a:defRPr/>
            </a:lvl1pPr>
          </a:lstStyle>
          <a:p>
            <a:pPr defTabSz="685800">
              <a:defRPr/>
            </a:pPr>
            <a:fld id="{BDFFF499-2675-4F87-839A-BA3A14DFC9A7}" type="datetimeFigureOut">
              <a:rPr lang="en-US" smtClean="0">
                <a:solidFill>
                  <a:prstClr val="black">
                    <a:tint val="75000"/>
                  </a:prstClr>
                </a:solidFill>
              </a:rPr>
              <a:pPr defTabSz="685800">
                <a:defRPr/>
              </a:pPr>
              <a:t>11/7/2020</a:t>
            </a:fld>
            <a:endParaRPr lang="en-US">
              <a:solidFill>
                <a:prstClr val="black">
                  <a:tint val="75000"/>
                </a:prstClr>
              </a:solidFill>
            </a:endParaRPr>
          </a:p>
        </p:txBody>
      </p:sp>
      <p:sp>
        <p:nvSpPr>
          <p:cNvPr id="5" name="Alt Bilgi Yer Tutucusu 4">
            <a:extLst>
              <a:ext uri="{FF2B5EF4-FFF2-40B4-BE49-F238E27FC236}">
                <a16:creationId xmlns:a16="http://schemas.microsoft.com/office/drawing/2014/main" id="{3942CE42-9836-4D35-BEEA-74E239FDCFC1}"/>
              </a:ext>
            </a:extLst>
          </p:cNvPr>
          <p:cNvSpPr>
            <a:spLocks noGrp="1"/>
          </p:cNvSpPr>
          <p:nvPr>
            <p:ph type="ftr" sz="quarter" idx="11"/>
          </p:nvPr>
        </p:nvSpPr>
        <p:spPr/>
        <p:txBody>
          <a:bodyPr/>
          <a:lstStyle>
            <a:lvl1pPr>
              <a:defRPr/>
            </a:lvl1pPr>
          </a:lstStyle>
          <a:p>
            <a:pPr defTabSz="685800">
              <a:defRPr/>
            </a:pPr>
            <a:endParaRPr lang="en-US">
              <a:solidFill>
                <a:prstClr val="black">
                  <a:tint val="75000"/>
                </a:prstClr>
              </a:solidFill>
            </a:endParaRPr>
          </a:p>
        </p:txBody>
      </p:sp>
      <p:sp>
        <p:nvSpPr>
          <p:cNvPr id="6" name="Slayt Numarası Yer Tutucusu 5">
            <a:extLst>
              <a:ext uri="{FF2B5EF4-FFF2-40B4-BE49-F238E27FC236}">
                <a16:creationId xmlns:a16="http://schemas.microsoft.com/office/drawing/2014/main" id="{0E5D6CB8-1359-4944-A476-0F7DE4DA48CE}"/>
              </a:ext>
            </a:extLst>
          </p:cNvPr>
          <p:cNvSpPr>
            <a:spLocks noGrp="1"/>
          </p:cNvSpPr>
          <p:nvPr>
            <p:ph type="sldNum" sz="quarter" idx="12"/>
          </p:nvPr>
        </p:nvSpPr>
        <p:spPr/>
        <p:txBody>
          <a:bodyPr/>
          <a:lstStyle>
            <a:lvl1pPr>
              <a:defRPr/>
            </a:lvl1pPr>
          </a:lstStyle>
          <a:p>
            <a:pPr defTabSz="685800">
              <a:defRPr/>
            </a:pPr>
            <a:fld id="{B4874028-45E6-46DE-8485-CC35E836A177}"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943906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963084" y="4406901"/>
            <a:ext cx="10363200" cy="1362075"/>
          </a:xfrm>
        </p:spPr>
        <p:txBody>
          <a:bodyPr anchor="t"/>
          <a:lstStyle>
            <a:lvl1pPr algn="l">
              <a:defRPr sz="4000" b="1" cap="all"/>
            </a:lvl1pPr>
          </a:lstStyle>
          <a:p>
            <a:r>
              <a:rPr lang="tr-TR"/>
              <a:t>Asıl başlık stili için tıklatın</a:t>
            </a:r>
            <a:endParaRPr lang="en-US"/>
          </a:p>
        </p:txBody>
      </p:sp>
      <p:sp>
        <p:nvSpPr>
          <p:cNvPr id="3" name="Metin Yer Tutucusu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840F4C1-F54B-4528-9654-04A040606C80}" type="slidenum">
              <a:rPr lang="en-US"/>
              <a:pPr>
                <a:defRPr/>
              </a:pPr>
              <a:t>‹#›</a:t>
            </a:fld>
            <a:endParaRPr lang="en-US"/>
          </a:p>
        </p:txBody>
      </p:sp>
    </p:spTree>
    <p:extLst>
      <p:ext uri="{BB962C8B-B14F-4D97-AF65-F5344CB8AC3E}">
        <p14:creationId xmlns:p14="http://schemas.microsoft.com/office/powerpoint/2010/main" val="492607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3" name="İçerik Yer Tutucus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İçerik Yer Tutucus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FDD46CB-2F12-4BAD-83F9-5A06A05E0059}" type="slidenum">
              <a:rPr lang="en-US"/>
              <a:pPr>
                <a:defRPr/>
              </a:pPr>
              <a:t>‹#›</a:t>
            </a:fld>
            <a:endParaRPr lang="en-US"/>
          </a:p>
        </p:txBody>
      </p:sp>
    </p:spTree>
    <p:extLst>
      <p:ext uri="{BB962C8B-B14F-4D97-AF65-F5344CB8AC3E}">
        <p14:creationId xmlns:p14="http://schemas.microsoft.com/office/powerpoint/2010/main" val="1998375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tıklatın</a:t>
            </a:r>
            <a:endParaRPr lang="en-US"/>
          </a:p>
        </p:txBody>
      </p:sp>
      <p:sp>
        <p:nvSpPr>
          <p:cNvPr id="3" name="Metin Yer Tutucusu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Metin Yer Tutucusu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133FC97-032B-4B0C-8E01-4B79C515E774}" type="slidenum">
              <a:rPr lang="en-US"/>
              <a:pPr>
                <a:defRPr/>
              </a:pPr>
              <a:t>‹#›</a:t>
            </a:fld>
            <a:endParaRPr lang="en-US"/>
          </a:p>
        </p:txBody>
      </p:sp>
    </p:spTree>
    <p:extLst>
      <p:ext uri="{BB962C8B-B14F-4D97-AF65-F5344CB8AC3E}">
        <p14:creationId xmlns:p14="http://schemas.microsoft.com/office/powerpoint/2010/main" val="4232479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AAB07BD-6A0D-4B14-9C8B-8FD079EE410E}" type="slidenum">
              <a:rPr lang="en-US"/>
              <a:pPr>
                <a:defRPr/>
              </a:pPr>
              <a:t>‹#›</a:t>
            </a:fld>
            <a:endParaRPr lang="en-US"/>
          </a:p>
        </p:txBody>
      </p:sp>
    </p:spTree>
    <p:extLst>
      <p:ext uri="{BB962C8B-B14F-4D97-AF65-F5344CB8AC3E}">
        <p14:creationId xmlns:p14="http://schemas.microsoft.com/office/powerpoint/2010/main" val="2868405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5E22E8F-05A8-4F2C-9446-A7917786F59D}" type="slidenum">
              <a:rPr lang="en-US"/>
              <a:pPr>
                <a:defRPr/>
              </a:pPr>
              <a:t>‹#›</a:t>
            </a:fld>
            <a:endParaRPr lang="en-US"/>
          </a:p>
        </p:txBody>
      </p:sp>
    </p:spTree>
    <p:extLst>
      <p:ext uri="{BB962C8B-B14F-4D97-AF65-F5344CB8AC3E}">
        <p14:creationId xmlns:p14="http://schemas.microsoft.com/office/powerpoint/2010/main" val="906805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9601" y="273050"/>
            <a:ext cx="4011084" cy="1162050"/>
          </a:xfrm>
        </p:spPr>
        <p:txBody>
          <a:bodyPr anchor="b"/>
          <a:lstStyle>
            <a:lvl1pPr algn="l">
              <a:defRPr sz="2000" b="1"/>
            </a:lvl1pPr>
          </a:lstStyle>
          <a:p>
            <a:r>
              <a:rPr lang="tr-TR"/>
              <a:t>Asıl başlık stili için tıklatın</a:t>
            </a:r>
            <a:endParaRPr lang="en-US"/>
          </a:p>
        </p:txBody>
      </p:sp>
      <p:sp>
        <p:nvSpPr>
          <p:cNvPr id="3" name="İçerik Yer Tutucus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Metin Yer Tutucusu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A279B59-9DD3-4C01-B26F-24333C222D33}" type="slidenum">
              <a:rPr lang="en-US"/>
              <a:pPr>
                <a:defRPr/>
              </a:pPr>
              <a:t>‹#›</a:t>
            </a:fld>
            <a:endParaRPr lang="en-US"/>
          </a:p>
        </p:txBody>
      </p:sp>
    </p:spTree>
    <p:extLst>
      <p:ext uri="{BB962C8B-B14F-4D97-AF65-F5344CB8AC3E}">
        <p14:creationId xmlns:p14="http://schemas.microsoft.com/office/powerpoint/2010/main" val="2901102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2389717" y="4800600"/>
            <a:ext cx="7315200" cy="566738"/>
          </a:xfrm>
        </p:spPr>
        <p:txBody>
          <a:bodyPr anchor="b"/>
          <a:lstStyle>
            <a:lvl1pPr algn="l">
              <a:defRPr sz="2000" b="1"/>
            </a:lvl1pPr>
          </a:lstStyle>
          <a:p>
            <a:r>
              <a:rPr lang="tr-TR"/>
              <a:t>Asıl başlık stili için tıklatın</a:t>
            </a:r>
            <a:endParaRPr lang="en-US"/>
          </a:p>
        </p:txBody>
      </p:sp>
      <p:sp>
        <p:nvSpPr>
          <p:cNvPr id="3" name="Resim Yer Tutucusu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Metin Yer Tutucusu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DD08A60-5034-4FC1-992C-FAAFB0D9ACC1}" type="slidenum">
              <a:rPr lang="en-US"/>
              <a:pPr>
                <a:defRPr/>
              </a:pPr>
              <a:t>‹#›</a:t>
            </a:fld>
            <a:endParaRPr lang="en-US"/>
          </a:p>
        </p:txBody>
      </p:sp>
    </p:spTree>
    <p:extLst>
      <p:ext uri="{BB962C8B-B14F-4D97-AF65-F5344CB8AC3E}">
        <p14:creationId xmlns:p14="http://schemas.microsoft.com/office/powerpoint/2010/main" val="603460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54EDC4CC-11D4-413D-A8BC-2FEC560B5E5F}" type="slidenum">
              <a:rPr lang="en-US"/>
              <a:pPr>
                <a:defRPr/>
              </a:pPr>
              <a:t>‹#›</a:t>
            </a:fld>
            <a:endParaRPr lang="en-US"/>
          </a:p>
        </p:txBody>
      </p:sp>
    </p:spTree>
    <p:extLst>
      <p:ext uri="{BB962C8B-B14F-4D97-AF65-F5344CB8AC3E}">
        <p14:creationId xmlns:p14="http://schemas.microsoft.com/office/powerpoint/2010/main" val="20234207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Başlık Yer Tutucusu 1"/>
          <p:cNvSpPr>
            <a:spLocks noGrp="1" noChangeArrowheads="1"/>
          </p:cNvSpPr>
          <p:nvPr>
            <p:ph type="title"/>
          </p:nvPr>
        </p:nvSpPr>
        <p:spPr bwMode="auto">
          <a:xfrm>
            <a:off x="838200" y="365127"/>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a:t>Asıl başlık stilini düzenlemek için tıklayın</a:t>
            </a:r>
            <a:endParaRPr lang="en-US" altLang="tr-TR"/>
          </a:p>
        </p:txBody>
      </p:sp>
      <p:sp>
        <p:nvSpPr>
          <p:cNvPr id="1027" name="Metin Yer Tutucusu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a:t>Asıl metin stillerini düzenle</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endParaRPr lang="en-US" altLang="tr-TR"/>
          </a:p>
        </p:txBody>
      </p:sp>
      <p:sp>
        <p:nvSpPr>
          <p:cNvPr id="4" name="Veri Yer Tutucusu 3">
            <a:extLst>
              <a:ext uri="{FF2B5EF4-FFF2-40B4-BE49-F238E27FC236}">
                <a16:creationId xmlns:a16="http://schemas.microsoft.com/office/drawing/2014/main" id="{0F93E5DC-1713-4A9D-8032-27CD11BCFE5A}"/>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defTabSz="685800">
              <a:defRPr/>
            </a:pPr>
            <a:fld id="{8C08DEC6-537D-4627-B866-761C69B6E434}" type="datetimeFigureOut">
              <a:rPr lang="en-US" smtClean="0">
                <a:solidFill>
                  <a:prstClr val="black">
                    <a:tint val="75000"/>
                  </a:prstClr>
                </a:solidFill>
              </a:rPr>
              <a:pPr defTabSz="685800">
                <a:defRPr/>
              </a:pPr>
              <a:t>11/7/2020</a:t>
            </a:fld>
            <a:endParaRPr lang="en-US">
              <a:solidFill>
                <a:prstClr val="black">
                  <a:tint val="75000"/>
                </a:prstClr>
              </a:solidFill>
            </a:endParaRPr>
          </a:p>
        </p:txBody>
      </p:sp>
      <p:sp>
        <p:nvSpPr>
          <p:cNvPr id="5" name="Alt Bilgi Yer Tutucusu 4">
            <a:extLst>
              <a:ext uri="{FF2B5EF4-FFF2-40B4-BE49-F238E27FC236}">
                <a16:creationId xmlns:a16="http://schemas.microsoft.com/office/drawing/2014/main" id="{3942CE42-9836-4D35-BEEA-74E239FDCFC1}"/>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defTabSz="685800">
              <a:defRPr/>
            </a:pPr>
            <a:endParaRPr lang="en-US">
              <a:solidFill>
                <a:prstClr val="black">
                  <a:tint val="75000"/>
                </a:prstClr>
              </a:solidFill>
            </a:endParaRPr>
          </a:p>
        </p:txBody>
      </p:sp>
      <p:sp>
        <p:nvSpPr>
          <p:cNvPr id="6" name="Slayt Numarası Yer Tutucusu 5">
            <a:extLst>
              <a:ext uri="{FF2B5EF4-FFF2-40B4-BE49-F238E27FC236}">
                <a16:creationId xmlns:a16="http://schemas.microsoft.com/office/drawing/2014/main" id="{0E5D6CB8-1359-4944-A476-0F7DE4DA48CE}"/>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mn-lt"/>
              </a:defRPr>
            </a:lvl1pPr>
          </a:lstStyle>
          <a:p>
            <a:pPr defTabSz="685800">
              <a:defRPr/>
            </a:pPr>
            <a:fld id="{2E7F84D4-98BA-4822-A2CF-B1473EF6F712}"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42143493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342900" algn="l" rtl="0" fontAlgn="base">
        <a:lnSpc>
          <a:spcPct val="90000"/>
        </a:lnSpc>
        <a:spcBef>
          <a:spcPct val="0"/>
        </a:spcBef>
        <a:spcAft>
          <a:spcPct val="0"/>
        </a:spcAft>
        <a:defRPr sz="3300">
          <a:solidFill>
            <a:schemeClr val="tx1"/>
          </a:solidFill>
          <a:latin typeface="Calibri Light" panose="020F0302020204030204" pitchFamily="34" charset="0"/>
        </a:defRPr>
      </a:lvl6pPr>
      <a:lvl7pPr marL="685800" algn="l" rtl="0" fontAlgn="base">
        <a:lnSpc>
          <a:spcPct val="90000"/>
        </a:lnSpc>
        <a:spcBef>
          <a:spcPct val="0"/>
        </a:spcBef>
        <a:spcAft>
          <a:spcPct val="0"/>
        </a:spcAft>
        <a:defRPr sz="3300">
          <a:solidFill>
            <a:schemeClr val="tx1"/>
          </a:solidFill>
          <a:latin typeface="Calibri Light" panose="020F0302020204030204" pitchFamily="34" charset="0"/>
        </a:defRPr>
      </a:lvl7pPr>
      <a:lvl8pPr marL="1028700" algn="l" rtl="0" fontAlgn="base">
        <a:lnSpc>
          <a:spcPct val="90000"/>
        </a:lnSpc>
        <a:spcBef>
          <a:spcPct val="0"/>
        </a:spcBef>
        <a:spcAft>
          <a:spcPct val="0"/>
        </a:spcAft>
        <a:defRPr sz="3300">
          <a:solidFill>
            <a:schemeClr val="tx1"/>
          </a:solidFill>
          <a:latin typeface="Calibri Light" panose="020F0302020204030204" pitchFamily="34" charset="0"/>
        </a:defRPr>
      </a:lvl8pPr>
      <a:lvl9pPr marL="1371600" algn="l"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tmp"/></Relationships>
</file>

<file path=ppt/slides/_rels/slide2.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8.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73" name="Rectangle 9"/>
          <p:cNvSpPr>
            <a:spLocks noChangeArrowheads="1"/>
          </p:cNvSpPr>
          <p:nvPr/>
        </p:nvSpPr>
        <p:spPr bwMode="auto">
          <a:xfrm>
            <a:off x="1981200" y="2668250"/>
            <a:ext cx="853440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fontAlgn="base">
              <a:spcBef>
                <a:spcPct val="0"/>
              </a:spcBef>
              <a:spcAft>
                <a:spcPct val="0"/>
              </a:spcAft>
              <a:defRPr/>
            </a:pPr>
            <a:r>
              <a:rPr lang="tr-TR" sz="4400" b="1" dirty="0">
                <a:solidFill>
                  <a:srgbClr val="C00000"/>
                </a:solidFill>
                <a:effectLst>
                  <a:outerShdw blurRad="38100" dist="38100" dir="2700000" algn="tl">
                    <a:srgbClr val="000000">
                      <a:alpha val="43137"/>
                    </a:srgbClr>
                  </a:outerShdw>
                </a:effectLst>
                <a:latin typeface="Calibri" pitchFamily="34" charset="0"/>
              </a:rPr>
              <a:t>PSİKOLOJİ</a:t>
            </a:r>
            <a:r>
              <a:rPr lang="en-US" sz="4400" b="1" dirty="0">
                <a:solidFill>
                  <a:srgbClr val="C00000"/>
                </a:solidFill>
                <a:effectLst>
                  <a:outerShdw blurRad="38100" dist="38100" dir="2700000" algn="tl">
                    <a:srgbClr val="000000">
                      <a:alpha val="43137"/>
                    </a:srgbClr>
                  </a:outerShdw>
                </a:effectLst>
                <a:latin typeface="Calibri" pitchFamily="34" charset="0"/>
              </a:rPr>
              <a:t>NİN YENİ PARADİGMASI</a:t>
            </a:r>
          </a:p>
          <a:p>
            <a:pPr algn="ctr" fontAlgn="base">
              <a:spcBef>
                <a:spcPct val="0"/>
              </a:spcBef>
              <a:spcAft>
                <a:spcPct val="0"/>
              </a:spcAft>
              <a:defRPr/>
            </a:pPr>
            <a:r>
              <a:rPr lang="tr-TR" sz="4400" b="1" i="1" dirty="0">
                <a:solidFill>
                  <a:srgbClr val="000000"/>
                </a:solidFill>
                <a:effectLst>
                  <a:outerShdw blurRad="38100" dist="38100" dir="2700000" algn="tl">
                    <a:srgbClr val="000000">
                      <a:alpha val="43137"/>
                    </a:srgbClr>
                  </a:outerShdw>
                </a:effectLst>
                <a:latin typeface="Calibri" pitchFamily="34" charset="0"/>
              </a:rPr>
              <a:t>BİLİŞSEL NÖROBİLİM               </a:t>
            </a:r>
            <a:endParaRPr lang="en-US" sz="4400" b="1" i="1" dirty="0">
              <a:solidFill>
                <a:srgbClr val="000000"/>
              </a:solidFill>
              <a:effectLst>
                <a:outerShdw blurRad="38100" dist="38100" dir="2700000" algn="tl">
                  <a:srgbClr val="000000">
                    <a:alpha val="43137"/>
                  </a:srgbClr>
                </a:outerShdw>
              </a:effectLst>
              <a:latin typeface="Comic Sans MS" pitchFamily="66" charset="0"/>
            </a:endParaRPr>
          </a:p>
        </p:txBody>
      </p:sp>
      <p:sp>
        <p:nvSpPr>
          <p:cNvPr id="8" name="Metin kutusu 7">
            <a:extLst>
              <a:ext uri="{FF2B5EF4-FFF2-40B4-BE49-F238E27FC236}">
                <a16:creationId xmlns:a16="http://schemas.microsoft.com/office/drawing/2014/main" id="{9F696366-6E34-4675-925F-C947A300FF3A}"/>
              </a:ext>
            </a:extLst>
          </p:cNvPr>
          <p:cNvSpPr txBox="1"/>
          <p:nvPr/>
        </p:nvSpPr>
        <p:spPr>
          <a:xfrm>
            <a:off x="1997696" y="4432518"/>
            <a:ext cx="8136904" cy="1815882"/>
          </a:xfrm>
          <a:prstGeom prst="rect">
            <a:avLst/>
          </a:prstGeom>
          <a:noFill/>
        </p:spPr>
        <p:txBody>
          <a:bodyPr wrap="square">
            <a:spAutoFit/>
          </a:bodyPr>
          <a:lstStyle/>
          <a:p>
            <a:pPr algn="ctr" eaLnBrk="0" hangingPunct="0">
              <a:defRPr/>
            </a:pPr>
            <a:r>
              <a:rPr lang="tr-TR" sz="3200" kern="0" dirty="0">
                <a:solidFill>
                  <a:srgbClr val="BBE0E3">
                    <a:lumMod val="25000"/>
                  </a:srgbClr>
                </a:solidFill>
                <a:effectLst>
                  <a:outerShdw blurRad="38100" dist="38100" dir="2700000" algn="tl">
                    <a:srgbClr val="000000">
                      <a:alpha val="43137"/>
                    </a:srgbClr>
                  </a:outerShdw>
                </a:effectLst>
                <a:latin typeface="Calibri" pitchFamily="34" charset="0"/>
              </a:rPr>
              <a:t>Prof. Dr. </a:t>
            </a:r>
            <a:r>
              <a:rPr lang="tr-TR" sz="3200" kern="0" dirty="0" err="1">
                <a:solidFill>
                  <a:srgbClr val="BBE0E3">
                    <a:lumMod val="25000"/>
                  </a:srgbClr>
                </a:solidFill>
                <a:effectLst>
                  <a:outerShdw blurRad="38100" dist="38100" dir="2700000" algn="tl">
                    <a:srgbClr val="000000">
                      <a:alpha val="43137"/>
                    </a:srgbClr>
                  </a:outerShdw>
                </a:effectLst>
                <a:latin typeface="Calibri" pitchFamily="34" charset="0"/>
              </a:rPr>
              <a:t>Sirel</a:t>
            </a:r>
            <a:r>
              <a:rPr lang="tr-TR" sz="3200" kern="0" dirty="0">
                <a:solidFill>
                  <a:srgbClr val="BBE0E3">
                    <a:lumMod val="25000"/>
                  </a:srgbClr>
                </a:solidFill>
                <a:effectLst>
                  <a:outerShdw blurRad="38100" dist="38100" dir="2700000" algn="tl">
                    <a:srgbClr val="000000">
                      <a:alpha val="43137"/>
                    </a:srgbClr>
                  </a:outerShdw>
                </a:effectLst>
                <a:latin typeface="Calibri" pitchFamily="34" charset="0"/>
              </a:rPr>
              <a:t> Karakaş</a:t>
            </a:r>
          </a:p>
          <a:p>
            <a:pPr marL="342900" indent="-342900" algn="ctr" eaLnBrk="0" hangingPunct="0">
              <a:buClr>
                <a:srgbClr val="4BACC6">
                  <a:lumMod val="75000"/>
                </a:srgbClr>
              </a:buClr>
              <a:buFont typeface="Wingdings" pitchFamily="2" charset="2"/>
              <a:buChar char="v"/>
              <a:defRPr/>
            </a:pPr>
            <a:r>
              <a:rPr lang="en-US" sz="2000" kern="0" dirty="0" err="1">
                <a:solidFill>
                  <a:srgbClr val="BBE0E3">
                    <a:lumMod val="25000"/>
                  </a:srgbClr>
                </a:solidFill>
                <a:effectLst>
                  <a:outerShdw blurRad="38100" dist="38100" dir="2700000" algn="tl">
                    <a:srgbClr val="000000">
                      <a:alpha val="43137"/>
                    </a:srgbClr>
                  </a:outerShdw>
                </a:effectLst>
                <a:latin typeface="Calibri" pitchFamily="34" charset="0"/>
              </a:rPr>
              <a:t>Doğuş</a:t>
            </a:r>
            <a:r>
              <a:rPr lang="en-US" sz="2000" kern="0" dirty="0">
                <a:solidFill>
                  <a:srgbClr val="BBE0E3">
                    <a:lumMod val="25000"/>
                  </a:srgbClr>
                </a:solidFill>
                <a:effectLst>
                  <a:outerShdw blurRad="38100" dist="38100" dir="2700000" algn="tl">
                    <a:srgbClr val="000000">
                      <a:alpha val="43137"/>
                    </a:srgbClr>
                  </a:outerShdw>
                </a:effectLst>
                <a:latin typeface="Calibri" pitchFamily="34" charset="0"/>
              </a:rPr>
              <a:t> </a:t>
            </a:r>
            <a:r>
              <a:rPr lang="en-US" sz="2000" kern="0" dirty="0" err="1">
                <a:solidFill>
                  <a:srgbClr val="BBE0E3">
                    <a:lumMod val="25000"/>
                  </a:srgbClr>
                </a:solidFill>
                <a:effectLst>
                  <a:outerShdw blurRad="38100" dist="38100" dir="2700000" algn="tl">
                    <a:srgbClr val="000000">
                      <a:alpha val="43137"/>
                    </a:srgbClr>
                  </a:outerShdw>
                </a:effectLst>
                <a:latin typeface="Calibri" pitchFamily="34" charset="0"/>
              </a:rPr>
              <a:t>Üniversitesi</a:t>
            </a:r>
            <a:r>
              <a:rPr lang="tr-TR" sz="2000" kern="0" dirty="0">
                <a:solidFill>
                  <a:srgbClr val="BBE0E3">
                    <a:lumMod val="25000"/>
                  </a:srgbClr>
                </a:solidFill>
                <a:effectLst>
                  <a:outerShdw blurRad="38100" dist="38100" dir="2700000" algn="tl">
                    <a:srgbClr val="000000">
                      <a:alpha val="43137"/>
                    </a:srgbClr>
                  </a:outerShdw>
                </a:effectLst>
                <a:latin typeface="Calibri" pitchFamily="34" charset="0"/>
              </a:rPr>
              <a:t> Psikoloji Bölümü</a:t>
            </a:r>
          </a:p>
          <a:p>
            <a:pPr marL="342900" indent="-342900" algn="ctr" eaLnBrk="0" hangingPunct="0">
              <a:buClr>
                <a:srgbClr val="4BACC6">
                  <a:lumMod val="75000"/>
                </a:srgbClr>
              </a:buClr>
              <a:buFont typeface="Wingdings" pitchFamily="2" charset="2"/>
              <a:buChar char="v"/>
              <a:defRPr/>
            </a:pPr>
            <a:r>
              <a:rPr lang="tr-TR" sz="2000" kern="0" dirty="0" err="1">
                <a:solidFill>
                  <a:srgbClr val="BBE0E3">
                    <a:lumMod val="25000"/>
                  </a:srgbClr>
                </a:solidFill>
                <a:effectLst>
                  <a:outerShdw blurRad="38100" dist="38100" dir="2700000" algn="tl">
                    <a:srgbClr val="000000">
                      <a:alpha val="43137"/>
                    </a:srgbClr>
                  </a:outerShdw>
                </a:effectLst>
                <a:latin typeface="Calibri" pitchFamily="34" charset="0"/>
              </a:rPr>
              <a:t>Nörometrika</a:t>
            </a:r>
            <a:r>
              <a:rPr lang="tr-TR" sz="2000" kern="0" dirty="0">
                <a:solidFill>
                  <a:srgbClr val="BBE0E3">
                    <a:lumMod val="25000"/>
                  </a:srgbClr>
                </a:solidFill>
                <a:effectLst>
                  <a:outerShdw blurRad="38100" dist="38100" dir="2700000" algn="tl">
                    <a:srgbClr val="000000">
                      <a:alpha val="43137"/>
                    </a:srgbClr>
                  </a:outerShdw>
                </a:effectLst>
                <a:latin typeface="Calibri" pitchFamily="34" charset="0"/>
              </a:rPr>
              <a:t> Medikal Tıp Teknolojileri Ltd. Şti Kurucu ve Yöneticisi</a:t>
            </a:r>
          </a:p>
          <a:p>
            <a:pPr marL="342900" indent="-342900" algn="ctr" eaLnBrk="0" hangingPunct="0">
              <a:buClr>
                <a:srgbClr val="4BACC6">
                  <a:lumMod val="75000"/>
                </a:srgbClr>
              </a:buClr>
              <a:buFont typeface="Wingdings" pitchFamily="2" charset="2"/>
              <a:buChar char="v"/>
              <a:defRPr/>
            </a:pPr>
            <a:r>
              <a:rPr lang="tr-TR" sz="2000" kern="0" dirty="0">
                <a:solidFill>
                  <a:srgbClr val="BBE0E3">
                    <a:lumMod val="25000"/>
                  </a:srgbClr>
                </a:solidFill>
                <a:effectLst>
                  <a:outerShdw blurRad="38100" dist="38100" dir="2700000" algn="tl">
                    <a:srgbClr val="000000">
                      <a:alpha val="43137"/>
                    </a:srgbClr>
                  </a:outerShdw>
                </a:effectLst>
                <a:latin typeface="Calibri" pitchFamily="34" charset="0"/>
              </a:rPr>
              <a:t>Psikofizyoloji ve Nöropsikoloji Derneği Başkanı (International </a:t>
            </a:r>
            <a:r>
              <a:rPr lang="tr-TR" sz="2000" kern="0" dirty="0" err="1">
                <a:solidFill>
                  <a:srgbClr val="BBE0E3">
                    <a:lumMod val="25000"/>
                  </a:srgbClr>
                </a:solidFill>
                <a:effectLst>
                  <a:outerShdw blurRad="38100" dist="38100" dir="2700000" algn="tl">
                    <a:srgbClr val="000000">
                      <a:alpha val="43137"/>
                    </a:srgbClr>
                  </a:outerShdw>
                </a:effectLst>
                <a:latin typeface="Calibri" pitchFamily="34" charset="0"/>
              </a:rPr>
              <a:t>Organisation</a:t>
            </a:r>
            <a:r>
              <a:rPr lang="tr-TR" sz="2000" kern="0" dirty="0">
                <a:solidFill>
                  <a:srgbClr val="BBE0E3">
                    <a:lumMod val="25000"/>
                  </a:srgbClr>
                </a:solidFill>
                <a:effectLst>
                  <a:outerShdw blurRad="38100" dist="38100" dir="2700000" algn="tl">
                    <a:srgbClr val="000000">
                      <a:alpha val="43137"/>
                    </a:srgbClr>
                  </a:outerShdw>
                </a:effectLst>
                <a:latin typeface="Calibri" pitchFamily="34" charset="0"/>
              </a:rPr>
              <a:t> of </a:t>
            </a:r>
            <a:r>
              <a:rPr lang="tr-TR" sz="2000" kern="0" dirty="0" err="1">
                <a:solidFill>
                  <a:srgbClr val="BBE0E3">
                    <a:lumMod val="25000"/>
                  </a:srgbClr>
                </a:solidFill>
                <a:effectLst>
                  <a:outerShdw blurRad="38100" dist="38100" dir="2700000" algn="tl">
                    <a:srgbClr val="000000">
                      <a:alpha val="43137"/>
                    </a:srgbClr>
                  </a:outerShdw>
                </a:effectLst>
                <a:latin typeface="Calibri" pitchFamily="34" charset="0"/>
              </a:rPr>
              <a:t>Psychophysiology’e</a:t>
            </a:r>
            <a:r>
              <a:rPr lang="tr-TR" sz="2000" kern="0" dirty="0">
                <a:solidFill>
                  <a:srgbClr val="BBE0E3">
                    <a:lumMod val="25000"/>
                  </a:srgbClr>
                </a:solidFill>
                <a:effectLst>
                  <a:outerShdw blurRad="38100" dist="38100" dir="2700000" algn="tl">
                    <a:srgbClr val="000000">
                      <a:alpha val="43137"/>
                    </a:srgbClr>
                  </a:outerShdw>
                </a:effectLst>
                <a:latin typeface="Calibri" pitchFamily="34" charset="0"/>
              </a:rPr>
              <a:t> </a:t>
            </a:r>
            <a:r>
              <a:rPr lang="tr-TR" sz="2000" kern="0" dirty="0" err="1">
                <a:solidFill>
                  <a:srgbClr val="BBE0E3">
                    <a:lumMod val="25000"/>
                  </a:srgbClr>
                </a:solidFill>
                <a:effectLst>
                  <a:outerShdw blurRad="38100" dist="38100" dir="2700000" algn="tl">
                    <a:srgbClr val="000000">
                      <a:alpha val="43137"/>
                    </a:srgbClr>
                  </a:outerShdw>
                </a:effectLst>
                <a:latin typeface="Calibri" pitchFamily="34" charset="0"/>
              </a:rPr>
              <a:t>affiliye</a:t>
            </a:r>
            <a:r>
              <a:rPr lang="tr-TR" sz="2000" kern="0" dirty="0">
                <a:solidFill>
                  <a:srgbClr val="BBE0E3">
                    <a:lumMod val="25000"/>
                  </a:srgbClr>
                </a:solidFill>
                <a:effectLst>
                  <a:outerShdw blurRad="38100" dist="38100" dir="2700000" algn="tl">
                    <a:srgbClr val="000000">
                      <a:alpha val="43137"/>
                    </a:srgbClr>
                  </a:outerShdw>
                </a:effectLst>
                <a:latin typeface="Calibri" pitchFamily="34" charset="0"/>
              </a:rPr>
              <a:t> kuruluş)</a:t>
            </a:r>
            <a:endParaRPr lang="en-US" sz="2000" kern="0" dirty="0">
              <a:solidFill>
                <a:srgbClr val="BBE0E3">
                  <a:lumMod val="25000"/>
                </a:srgbClr>
              </a:solidFill>
              <a:effectLst>
                <a:outerShdw blurRad="38100" dist="38100" dir="2700000" algn="tl">
                  <a:srgbClr val="000000">
                    <a:alpha val="43137"/>
                  </a:srgbClr>
                </a:outerShdw>
              </a:effectLst>
              <a:latin typeface="Calibri" pitchFamily="34" charset="0"/>
            </a:endParaRPr>
          </a:p>
        </p:txBody>
      </p:sp>
      <p:pic>
        <p:nvPicPr>
          <p:cNvPr id="4" name="Resim 3">
            <a:extLst>
              <a:ext uri="{FF2B5EF4-FFF2-40B4-BE49-F238E27FC236}">
                <a16:creationId xmlns:a16="http://schemas.microsoft.com/office/drawing/2014/main" id="{F199A5A4-D099-4BA7-A2DE-4CA19C90B1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518" y="908092"/>
            <a:ext cx="1350720" cy="1323235"/>
          </a:xfrm>
          <a:prstGeom prst="rect">
            <a:avLst/>
          </a:prstGeom>
        </p:spPr>
      </p:pic>
      <p:pic>
        <p:nvPicPr>
          <p:cNvPr id="7" name="Resim 6">
            <a:extLst>
              <a:ext uri="{FF2B5EF4-FFF2-40B4-BE49-F238E27FC236}">
                <a16:creationId xmlns:a16="http://schemas.microsoft.com/office/drawing/2014/main" id="{3AA6E001-C637-41B0-85B6-575FB1FE3F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32442" y="228600"/>
            <a:ext cx="1765826" cy="1458145"/>
          </a:xfrm>
          <a:prstGeom prst="rect">
            <a:avLst/>
          </a:prstGeom>
        </p:spPr>
      </p:pic>
      <p:sp>
        <p:nvSpPr>
          <p:cNvPr id="5" name="Metin kutusu 4">
            <a:extLst>
              <a:ext uri="{FF2B5EF4-FFF2-40B4-BE49-F238E27FC236}">
                <a16:creationId xmlns:a16="http://schemas.microsoft.com/office/drawing/2014/main" id="{51565A1A-13D9-4B30-8B4B-E05D37BB9ADD}"/>
              </a:ext>
            </a:extLst>
          </p:cNvPr>
          <p:cNvSpPr txBox="1"/>
          <p:nvPr/>
        </p:nvSpPr>
        <p:spPr>
          <a:xfrm>
            <a:off x="212947" y="212944"/>
            <a:ext cx="2557110" cy="646331"/>
          </a:xfrm>
          <a:prstGeom prst="rect">
            <a:avLst/>
          </a:prstGeom>
          <a:noFill/>
        </p:spPr>
        <p:txBody>
          <a:bodyPr wrap="none" rtlCol="0">
            <a:spAutoFit/>
          </a:bodyPr>
          <a:lstStyle/>
          <a:p>
            <a:r>
              <a:rPr lang="tr-TR" dirty="0">
                <a:solidFill>
                  <a:srgbClr val="FF0000"/>
                </a:solidFill>
                <a:effectLst>
                  <a:outerShdw blurRad="38100" dist="38100" dir="2700000" algn="tl">
                    <a:srgbClr val="000000">
                      <a:alpha val="43137"/>
                    </a:srgbClr>
                  </a:outerShdw>
                </a:effectLst>
              </a:rPr>
              <a:t>Hacettepe Üniversitesi </a:t>
            </a:r>
          </a:p>
          <a:p>
            <a:r>
              <a:rPr lang="tr-TR" dirty="0">
                <a:solidFill>
                  <a:srgbClr val="FF0000"/>
                </a:solidFill>
                <a:effectLst>
                  <a:outerShdw blurRad="38100" dist="38100" dir="2700000" algn="tl">
                    <a:srgbClr val="000000">
                      <a:alpha val="43137"/>
                    </a:srgbClr>
                  </a:outerShdw>
                </a:effectLst>
              </a:rPr>
              <a:t>Psikoloji </a:t>
            </a:r>
            <a:r>
              <a:rPr lang="tr-TR" dirty="0">
                <a:solidFill>
                  <a:srgbClr val="FF0000"/>
                </a:solidFill>
                <a:effectLst>
                  <a:outerShdw blurRad="50800" dist="38100" dir="2700000" algn="tl" rotWithShape="0">
                    <a:prstClr val="black">
                      <a:alpha val="40000"/>
                    </a:prstClr>
                  </a:outerShdw>
                </a:effectLst>
              </a:rPr>
              <a:t>Topluluğu</a:t>
            </a:r>
            <a:r>
              <a:rPr lang="tr-TR" dirty="0">
                <a:solidFill>
                  <a:srgbClr val="FF0000"/>
                </a:solidFill>
                <a:effectLst>
                  <a:outerShdw blurRad="38100" dist="38100" dir="2700000" algn="tl">
                    <a:srgbClr val="000000">
                      <a:alpha val="43137"/>
                    </a:srgbClr>
                  </a:outerShdw>
                </a:effectLst>
              </a:rPr>
              <a:t> </a:t>
            </a:r>
            <a:endParaRPr lang="en-US" dirty="0">
              <a:solidFill>
                <a:srgbClr val="FF0000"/>
              </a:solidFill>
              <a:effectLst>
                <a:outerShdw blurRad="38100" dist="38100" dir="2700000" algn="tl">
                  <a:srgbClr val="000000">
                    <a:alpha val="43137"/>
                  </a:srgbClr>
                </a:outerShdw>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descr="kitap, metin, basketbol, oturma içeren bir resim&#10;&#10;Açıklama otomatik olarak oluşturuldu">
            <a:extLst>
              <a:ext uri="{FF2B5EF4-FFF2-40B4-BE49-F238E27FC236}">
                <a16:creationId xmlns:a16="http://schemas.microsoft.com/office/drawing/2014/main" id="{0967D4A8-C0FF-454D-8BFB-AAF154F345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5404" y="287304"/>
            <a:ext cx="3565796" cy="504669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4" name="Metin kutusu 3">
            <a:extLst>
              <a:ext uri="{FF2B5EF4-FFF2-40B4-BE49-F238E27FC236}">
                <a16:creationId xmlns:a16="http://schemas.microsoft.com/office/drawing/2014/main" id="{B54D0A64-002C-4520-AFA4-3C6D3790E8DB}"/>
              </a:ext>
            </a:extLst>
          </p:cNvPr>
          <p:cNvSpPr txBox="1"/>
          <p:nvPr/>
        </p:nvSpPr>
        <p:spPr>
          <a:xfrm>
            <a:off x="5257801" y="6015335"/>
            <a:ext cx="6078779" cy="369332"/>
          </a:xfrm>
          <a:prstGeom prst="rect">
            <a:avLst/>
          </a:prstGeom>
          <a:noFill/>
        </p:spPr>
        <p:txBody>
          <a:bodyPr wrap="square" rtlCol="0">
            <a:spAutoFit/>
          </a:bodyPr>
          <a:lstStyle/>
          <a:p>
            <a:pPr marL="1257300" lvl="2" indent="-342900" fontAlgn="base">
              <a:spcBef>
                <a:spcPct val="0"/>
              </a:spcBef>
              <a:spcAft>
                <a:spcPct val="0"/>
              </a:spcAft>
              <a:buClr>
                <a:srgbClr val="C00000"/>
              </a:buClr>
              <a:buFont typeface="Wingdings" panose="05000000000000000000" pitchFamily="2" charset="2"/>
              <a:buChar char="Ø"/>
            </a:pPr>
            <a:r>
              <a:rPr lang="tr-TR" dirty="0" err="1">
                <a:solidFill>
                  <a:srgbClr val="C00000"/>
                </a:solidFill>
                <a:latin typeface="Tahoma" pitchFamily="34" charset="0"/>
              </a:rPr>
              <a:t>Linked</a:t>
            </a:r>
            <a:r>
              <a:rPr lang="tr-TR" dirty="0">
                <a:solidFill>
                  <a:srgbClr val="C00000"/>
                </a:solidFill>
                <a:latin typeface="Tahoma" pitchFamily="34" charset="0"/>
              </a:rPr>
              <a:t>-in tıklama sayısı: 7, 324</a:t>
            </a:r>
          </a:p>
        </p:txBody>
      </p:sp>
      <p:sp>
        <p:nvSpPr>
          <p:cNvPr id="5" name="Metin kutusu 4">
            <a:extLst>
              <a:ext uri="{FF2B5EF4-FFF2-40B4-BE49-F238E27FC236}">
                <a16:creationId xmlns:a16="http://schemas.microsoft.com/office/drawing/2014/main" id="{34DA4B34-D754-4A49-954B-284BFFA2A25E}"/>
              </a:ext>
            </a:extLst>
          </p:cNvPr>
          <p:cNvSpPr txBox="1"/>
          <p:nvPr/>
        </p:nvSpPr>
        <p:spPr>
          <a:xfrm>
            <a:off x="6324600" y="606322"/>
            <a:ext cx="3810000" cy="4803879"/>
          </a:xfrm>
          <a:prstGeom prst="rect">
            <a:avLst/>
          </a:prstGeom>
          <a:noFill/>
        </p:spPr>
        <p:txBody>
          <a:bodyPr wrap="square">
            <a:spAutoFit/>
          </a:bodyPr>
          <a:lstStyle/>
          <a:p>
            <a:pPr algn="just" fontAlgn="base">
              <a:lnSpc>
                <a:spcPct val="107000"/>
              </a:lnSpc>
              <a:spcBef>
                <a:spcPct val="0"/>
              </a:spcBef>
              <a:spcAft>
                <a:spcPts val="800"/>
              </a:spcAft>
            </a:pPr>
            <a:r>
              <a:rPr lang="tr-TR" sz="12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Uzmanlık alanlarımdan biri olan “Bilişsel Sinirbilim” konusunu, bu defa da, Hacettepe Üniversitesi  Psikoloji Topluluğuna sunacağım.</a:t>
            </a:r>
            <a:r>
              <a:rPr lang="tr-TR" sz="1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Kişisel konferansı “uzaktan erişim” ile gerçekleştireceğim. Hacettepe Üniversitesi Psikoloji Bölümü öğrencileriyle uzun bir aradan sonra bilgi  ve deneyimlerimi paylaşacak olmak çok güzel.  </a:t>
            </a:r>
            <a:endParaRPr lang="tr-TR" sz="11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07000"/>
              </a:lnSpc>
              <a:spcBef>
                <a:spcPct val="0"/>
              </a:spcBef>
              <a:spcAft>
                <a:spcPts val="800"/>
              </a:spcAft>
            </a:pPr>
            <a:r>
              <a:rPr lang="tr-TR" sz="1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Kullanacağımız uzaktan erişime, paradoksal biçimde, “canlı bağlantı” denmekte. Bu sanal gerçek günümüzün YENİ </a:t>
            </a:r>
            <a:r>
              <a:rPr lang="tr-TR" sz="12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NORMAL’i</a:t>
            </a:r>
            <a:r>
              <a:rPr lang="tr-TR" sz="1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Her kademede eğitim-öğretim, bilimsel toplantılar, iş toplantıları hep canlı bağlantı ile yapılıyor. Yavaş yavaş sosyal birliktelikler dahi sanal gerçek bağlamında gerçekleşmeye başladı. Önceleri kuşkuyla baktığımız bu duruma alıştık, hatta avantajları ön plana geçmeye başladı. Örneğin: artık trafik durumunu düşünmeye, zamanında toplantı yerinde olma telaşı içine girmeye gerek yok, </a:t>
            </a:r>
            <a:r>
              <a:rPr lang="tr-TR" sz="12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kontaminasyon</a:t>
            </a:r>
            <a:r>
              <a:rPr lang="tr-TR" sz="1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riski yok. Tüm bilgileriniz elinizin altında; toplantının gerektirdiği bilgi ve belgelere derhal ulaşıyor, bunları,  sanal gerçekte buluştuklarınızla paylaşıyorsunuz. Arkadaşça toplantılarda karşılıklı çay, kahve içmenin keyfini “sanalca” yaşıyorsunuz. </a:t>
            </a:r>
            <a:endParaRPr lang="tr-TR" sz="11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fontAlgn="base">
              <a:spcBef>
                <a:spcPct val="0"/>
              </a:spcBef>
              <a:spcAft>
                <a:spcPct val="0"/>
              </a:spcAft>
            </a:pPr>
            <a:r>
              <a:rPr lang="tr-TR" sz="1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Bence tek sıkıntı göz teması kurma duygusunu tam olarak yaşayamamak, beden dilini yeterince kullanamamak. Bunlara da çözümler üretileceğinden </a:t>
            </a:r>
            <a:endParaRPr lang="en-US" dirty="0">
              <a:solidFill>
                <a:srgbClr val="000000"/>
              </a:solidFill>
              <a:latin typeface="Tahoma" pitchFamily="34" charset="0"/>
            </a:endParaRPr>
          </a:p>
        </p:txBody>
      </p:sp>
    </p:spTree>
    <p:extLst>
      <p:ext uri="{BB962C8B-B14F-4D97-AF65-F5344CB8AC3E}">
        <p14:creationId xmlns:p14="http://schemas.microsoft.com/office/powerpoint/2010/main" val="14953196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5287964"/>
            <a:ext cx="9144000" cy="134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Resim 4">
            <a:extLst>
              <a:ext uri="{FF2B5EF4-FFF2-40B4-BE49-F238E27FC236}">
                <a16:creationId xmlns:a16="http://schemas.microsoft.com/office/drawing/2014/main" id="{CA4EEF15-EBF8-487B-AEA4-6DE3EA082A86}"/>
              </a:ext>
            </a:extLst>
          </p:cNvPr>
          <p:cNvPicPr>
            <a:picLocks noChangeAspect="1"/>
          </p:cNvPicPr>
          <p:nvPr/>
        </p:nvPicPr>
        <p:blipFill>
          <a:blip r:embed="rId3"/>
          <a:stretch>
            <a:fillRect/>
          </a:stretch>
        </p:blipFill>
        <p:spPr>
          <a:xfrm>
            <a:off x="6629401" y="4123780"/>
            <a:ext cx="3615113" cy="1438820"/>
          </a:xfrm>
          <a:prstGeom prst="rect">
            <a:avLst/>
          </a:prstGeom>
        </p:spPr>
      </p:pic>
      <p:sp>
        <p:nvSpPr>
          <p:cNvPr id="2" name="Dikdörtgen 1">
            <a:extLst>
              <a:ext uri="{FF2B5EF4-FFF2-40B4-BE49-F238E27FC236}">
                <a16:creationId xmlns:a16="http://schemas.microsoft.com/office/drawing/2014/main" id="{B14773CB-C71C-40DA-8DE7-6B3EDC875192}"/>
              </a:ext>
            </a:extLst>
          </p:cNvPr>
          <p:cNvSpPr/>
          <p:nvPr/>
        </p:nvSpPr>
        <p:spPr>
          <a:xfrm>
            <a:off x="1524001" y="6400801"/>
            <a:ext cx="639919" cy="307777"/>
          </a:xfrm>
          <a:prstGeom prst="rect">
            <a:avLst/>
          </a:prstGeom>
        </p:spPr>
        <p:txBody>
          <a:bodyPr wrap="none">
            <a:spAutoFit/>
          </a:bodyPr>
          <a:lstStyle/>
          <a:p>
            <a:pPr fontAlgn="base">
              <a:spcBef>
                <a:spcPct val="0"/>
              </a:spcBef>
              <a:spcAft>
                <a:spcPct val="0"/>
              </a:spcAft>
            </a:pPr>
            <a:r>
              <a:rPr lang="tr-TR" sz="1400" dirty="0">
                <a:solidFill>
                  <a:srgbClr val="FFFFFF">
                    <a:lumMod val="75000"/>
                  </a:srgbClr>
                </a:solidFill>
                <a:latin typeface="Tahoma" pitchFamily="34" charset="0"/>
              </a:rPr>
              <a:t>16:45</a:t>
            </a:r>
            <a:endParaRPr lang="en-US" dirty="0">
              <a:solidFill>
                <a:prstClr val="black"/>
              </a:solidFill>
              <a:latin typeface="Tahoma" pitchFamily="34" charset="0"/>
            </a:endParaRPr>
          </a:p>
        </p:txBody>
      </p:sp>
      <p:pic>
        <p:nvPicPr>
          <p:cNvPr id="4" name="Picture 5" descr="03">
            <a:extLst>
              <a:ext uri="{FF2B5EF4-FFF2-40B4-BE49-F238E27FC236}">
                <a16:creationId xmlns:a16="http://schemas.microsoft.com/office/drawing/2014/main" id="{A64B35E4-860B-4CFD-A945-E675DC4B86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381000"/>
            <a:ext cx="4899922"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0229669"/>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TotalTime>
  <Words>231</Words>
  <Application>Microsoft Office PowerPoint</Application>
  <PresentationFormat>Geniş ekran</PresentationFormat>
  <Paragraphs>14</Paragraphs>
  <Slides>3</Slides>
  <Notes>1</Notes>
  <HiddenSlides>0</HiddenSlides>
  <MMClips>0</MMClips>
  <ScaleCrop>false</ScaleCrop>
  <HeadingPairs>
    <vt:vector size="6" baseType="variant">
      <vt:variant>
        <vt:lpstr>Kullanılan Yazı Tipleri</vt:lpstr>
      </vt:variant>
      <vt:variant>
        <vt:i4>6</vt:i4>
      </vt:variant>
      <vt:variant>
        <vt:lpstr>Tema</vt:lpstr>
      </vt:variant>
      <vt:variant>
        <vt:i4>2</vt:i4>
      </vt:variant>
      <vt:variant>
        <vt:lpstr>Slayt Başlıkları</vt:lpstr>
      </vt:variant>
      <vt:variant>
        <vt:i4>3</vt:i4>
      </vt:variant>
    </vt:vector>
  </HeadingPairs>
  <TitlesOfParts>
    <vt:vector size="11" baseType="lpstr">
      <vt:lpstr>Arial</vt:lpstr>
      <vt:lpstr>Calibri</vt:lpstr>
      <vt:lpstr>Calibri Light</vt:lpstr>
      <vt:lpstr>Comic Sans MS</vt:lpstr>
      <vt:lpstr>Tahoma</vt:lpstr>
      <vt:lpstr>Wingdings</vt:lpstr>
      <vt:lpstr>Default Design</vt:lpstr>
      <vt:lpstr>1_Office Teması</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Sirel Karakas</dc:creator>
  <cp:lastModifiedBy>Sirel Karakas</cp:lastModifiedBy>
  <cp:revision>1</cp:revision>
  <dcterms:created xsi:type="dcterms:W3CDTF">2020-11-07T14:16:07Z</dcterms:created>
  <dcterms:modified xsi:type="dcterms:W3CDTF">2020-11-07T14:26:22Z</dcterms:modified>
</cp:coreProperties>
</file>